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2" r:id="rId5"/>
    <p:sldId id="256" r:id="rId6"/>
    <p:sldId id="30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6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 dirty="0"/>
              <a:t>Autos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Sheet1!$K$6:$K$9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Sheet1!$L$6:$L$9</c:f>
              <c:numCache>
                <c:formatCode>_(* #,##0_);_(* \(#,##0\);_(* "-"??_);_(@_)</c:formatCode>
                <c:ptCount val="4"/>
                <c:pt idx="0">
                  <c:v>4548</c:v>
                </c:pt>
                <c:pt idx="1">
                  <c:v>24688</c:v>
                </c:pt>
                <c:pt idx="2">
                  <c:v>30082</c:v>
                </c:pt>
                <c:pt idx="3">
                  <c:v>146000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EF-4864-A8BB-BB774C5AC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44705560"/>
        <c:axId val="844699000"/>
      </c:barChart>
      <c:catAx>
        <c:axId val="84470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699000"/>
        <c:crosses val="autoZero"/>
        <c:auto val="1"/>
        <c:lblAlgn val="ctr"/>
        <c:lblOffset val="100"/>
        <c:noMultiLvlLbl val="0"/>
      </c:catAx>
      <c:valAx>
        <c:axId val="844699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4705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Dry Bulk</a:t>
            </a:r>
            <a:r>
              <a:rPr lang="en-US" baseline="0"/>
              <a:t> - MT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Sheet1!$O$15:$O$18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Sheet1!$P$15:$P$18</c:f>
              <c:numCache>
                <c:formatCode>_(* #,##0_);_(* \(#,##0\);_(* "-"??_);_(@_)</c:formatCode>
                <c:ptCount val="4"/>
                <c:pt idx="0">
                  <c:v>1378847.4581818217</c:v>
                </c:pt>
                <c:pt idx="1">
                  <c:v>1397827.7684423479</c:v>
                </c:pt>
                <c:pt idx="2">
                  <c:v>1615430.9851220176</c:v>
                </c:pt>
                <c:pt idx="3">
                  <c:v>1172497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B9-4448-869E-D50846845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59331640"/>
        <c:axId val="359329672"/>
      </c:barChart>
      <c:catAx>
        <c:axId val="359331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329672"/>
        <c:crosses val="autoZero"/>
        <c:auto val="1"/>
        <c:lblAlgn val="ctr"/>
        <c:lblOffset val="100"/>
        <c:noMultiLvlLbl val="0"/>
      </c:catAx>
      <c:valAx>
        <c:axId val="359329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331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/>
              <a:t>Railcars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423308544122129E-2"/>
          <c:y val="7.3556354457536346E-2"/>
          <c:w val="0.86898959524417174"/>
          <c:h val="0.880247529336498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solidFill>
                <a:srgbClr val="66FF33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Summary!$B$22:$B$25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Summary!$C$22:$C$25</c:f>
              <c:numCache>
                <c:formatCode>_(* #,##0_);_(* \(#,##0\);_(* "-"??_);_(@_)</c:formatCode>
                <c:ptCount val="4"/>
                <c:pt idx="0">
                  <c:v>2167</c:v>
                </c:pt>
                <c:pt idx="1">
                  <c:v>3596</c:v>
                </c:pt>
                <c:pt idx="2">
                  <c:v>1869</c:v>
                </c:pt>
                <c:pt idx="3">
                  <c:v>1926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CC-4E10-AACD-BB2CD7619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65277120"/>
        <c:axId val="865278104"/>
      </c:barChart>
      <c:catAx>
        <c:axId val="8652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278104"/>
        <c:crosses val="autoZero"/>
        <c:auto val="1"/>
        <c:lblAlgn val="ctr"/>
        <c:lblOffset val="100"/>
        <c:noMultiLvlLbl val="0"/>
      </c:catAx>
      <c:valAx>
        <c:axId val="865278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52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6A0CC-BC46-47D3-B685-A56D4A205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DCD48-8855-4061-98BF-F65100212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37983-7024-46C5-9E87-55A730E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35B53-9455-4314-9217-E92F2BB1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B9C7-C523-4FCA-9EEC-BE238A88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2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8542D-ACC5-47A6-A41B-614BA70C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50B0A-D657-44E1-B9C2-86F48D045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0643A-14CC-4BA1-A921-A7AA9BC1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1B3FF-3968-4835-AAA0-11DF290A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3C4F6-CCA5-43B6-8BDF-36DF7A45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1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3FE100-1A4F-465D-A568-3267B0EC6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67CA2-FA43-408E-A474-263F828CE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16FA9-0452-4839-9F26-655BFB695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60C5-DF11-464A-9FA2-8B9799B9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49457-D66E-4E12-8F0D-FBF6D70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6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9DEE2-FC6C-453F-81B9-72EE599B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1BC08-A5F5-4251-8217-668F9154E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1F19F-F7FB-4B5D-BADD-2DB81165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C2C71-ABCD-448E-B06C-F63374BA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52E14-6086-4BB7-8FC3-36A33059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5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0842-BFB6-424D-9724-C56A9526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82CCD-7D7C-4D5E-A623-B280AF28E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5E93D-66D0-477F-8057-E2C04934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69FB9-BBA4-4F1A-91B8-7B721B4E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4247B-BAB9-496C-920B-D1FF69AE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4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9A4D8-4AF3-4F62-86CD-E14EC58BC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C270A-0EF6-4069-A44A-3C69BA28B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AD7CB-37CB-487B-85CE-974A4904B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5F0D9A-CA1E-4D31-BDEA-DD38ABC3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1C6F0-1DEA-4CAB-92C8-E921591D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34ACF-BD3F-4C3B-A1F2-75A3942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9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D0495-62F5-4538-8761-412C89E34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F9FC-1049-4A94-9089-29DFFF7E9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0FE2C-649C-42D1-B525-8271A536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D0EDB-62D5-4442-B0A2-FA9F8C8069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C1620-543D-4732-AB11-48FB996B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EF997F-DC93-4F0C-8252-1D6D9718C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AD1A14-020F-448E-B96F-78C3FA42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BCF7F-014B-4763-A35D-434E9864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8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9141F-7577-433F-83E6-B0F702DE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4F5161-F264-4814-BF29-7B477E2E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A7332-EBE9-4051-A777-BC211BE3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D698E-55D5-4E07-949A-4F73A695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EE3C07-70BF-4761-A70A-DCB549DB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41E96-81CD-48C3-BFED-05E575DAE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907C2-8D34-43C9-B36D-ECF0E1008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99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1355-34B4-48DB-8A4D-B495FBEC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BC1FC-B06F-42D8-A8F4-2AE32DAB4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414B5-7D6B-4E21-9B85-3EC92329D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349EB0-98D8-4CDA-A148-9BEB4C33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612F2E-34EA-4F3B-9B66-A3ADCB3F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11FB4-663B-43C3-BC5F-EEC5B402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6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BC16-2A86-4F4F-9CA8-E06F982F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B1687C-9786-4825-B384-C234B1EBA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DAD09-1D80-4108-9594-C47D32277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77751-EDDD-4535-9E22-5C16DDDD7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CAE83-2B2D-4D52-9503-CFC34DC9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524F5-88C6-4A9F-B3C5-F9A7DE70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8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91F382-90B4-4638-8D8E-ECDD3004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4447F-BF88-4EA5-84A1-46292509D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27A1C-AFD0-448D-8028-241D9327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DF3DC-DD97-48F8-8E79-1DF0B1279AD0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58282-2CE0-4BA5-94BC-A6F164D9C4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146AB-C2B0-4D8C-823A-1BA800ADC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671A6-CF05-40B1-B8CB-6CAE5A5B7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4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B09A1-5E97-4495-B798-E49D98E4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7" y="41811"/>
            <a:ext cx="5889170" cy="1325563"/>
          </a:xfrm>
        </p:spPr>
        <p:txBody>
          <a:bodyPr/>
          <a:lstStyle/>
          <a:p>
            <a:r>
              <a:rPr lang="en-US" dirty="0"/>
              <a:t>Maritime Cargo Update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F9B4D98-B6E5-46F7-9D24-CA58084814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06715"/>
              </p:ext>
            </p:extLst>
          </p:nvPr>
        </p:nvGraphicFramePr>
        <p:xfrm>
          <a:off x="186612" y="1194318"/>
          <a:ext cx="5717835" cy="5331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2AD727B-5712-4271-9F0D-6BE496E11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84" r="22249"/>
          <a:stretch/>
        </p:blipFill>
        <p:spPr>
          <a:xfrm>
            <a:off x="6095990" y="0"/>
            <a:ext cx="6096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8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B09A1-5E97-4495-B798-E49D98E4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7" y="41811"/>
            <a:ext cx="10515600" cy="1325563"/>
          </a:xfrm>
        </p:spPr>
        <p:txBody>
          <a:bodyPr/>
          <a:lstStyle/>
          <a:p>
            <a:r>
              <a:rPr lang="en-US" dirty="0"/>
              <a:t>Maritime Cargo Update 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C1DA054-6CF6-4CFA-B321-CFA8C89DFA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115852"/>
              </p:ext>
            </p:extLst>
          </p:nvPr>
        </p:nvGraphicFramePr>
        <p:xfrm>
          <a:off x="176168" y="1031814"/>
          <a:ext cx="5301842" cy="5570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9A90A5F-3B19-4376-8654-43136ED1D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689" y="0"/>
            <a:ext cx="6528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11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3B09A1-5E97-4495-B798-E49D98E4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47" y="41811"/>
            <a:ext cx="10515600" cy="1325563"/>
          </a:xfrm>
        </p:spPr>
        <p:txBody>
          <a:bodyPr/>
          <a:lstStyle/>
          <a:p>
            <a:r>
              <a:rPr lang="en-US" dirty="0"/>
              <a:t>Maritime Cargo Update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303A42-5160-4A06-9AAD-56B40DBE9C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365920"/>
              </p:ext>
            </p:extLst>
          </p:nvPr>
        </p:nvGraphicFramePr>
        <p:xfrm>
          <a:off x="7324531" y="-1"/>
          <a:ext cx="4867469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9EA01EC-DB95-4F48-AEBF-B24F2BF4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" y="1772815"/>
            <a:ext cx="7242918" cy="4072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3547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983E663594345BD8957223EF0A6AD" ma:contentTypeVersion="11" ma:contentTypeDescription="Create a new document." ma:contentTypeScope="" ma:versionID="d418e4b3d2c64ea88c560931c6c2e715">
  <xsd:schema xmlns:xsd="http://www.w3.org/2001/XMLSchema" xmlns:xs="http://www.w3.org/2001/XMLSchema" xmlns:p="http://schemas.microsoft.com/office/2006/metadata/properties" xmlns:ns3="c4c8fa46-49e7-47dd-9e93-65f676b1372c" xmlns:ns4="72cd7676-d43d-45c6-aa8c-5497c003d177" targetNamespace="http://schemas.microsoft.com/office/2006/metadata/properties" ma:root="true" ma:fieldsID="a6a5bcd96fc7d94430bcef0e72d10063" ns3:_="" ns4:_="">
    <xsd:import namespace="c4c8fa46-49e7-47dd-9e93-65f676b1372c"/>
    <xsd:import namespace="72cd7676-d43d-45c6-aa8c-5497c003d1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8fa46-49e7-47dd-9e93-65f676b13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cd7676-d43d-45c6-aa8c-5497c003d17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0B318F-214A-4482-AEBD-7BD4D868AB2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C31FC87-7655-48C1-ADD0-0DADC219A1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55033A-CC56-40E8-A36B-4B0299FC0E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c8fa46-49e7-47dd-9e93-65f676b1372c"/>
    <ds:schemaRef ds:uri="72cd7676-d43d-45c6-aa8c-5497c003d1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15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Maritime Cargo Update </vt:lpstr>
      <vt:lpstr>Maritime Cargo Update </vt:lpstr>
      <vt:lpstr>Maritime Cargo Update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Maritime Cargo Update</dc:title>
  <dc:creator>O'Meara, Brendan (PRT)</dc:creator>
  <cp:lastModifiedBy>Paez, Mark (PRT)</cp:lastModifiedBy>
  <cp:revision>5</cp:revision>
  <dcterms:created xsi:type="dcterms:W3CDTF">2019-12-05T16:14:29Z</dcterms:created>
  <dcterms:modified xsi:type="dcterms:W3CDTF">2019-12-09T21:10:24Z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0x01010047B983E663594345BD8957223EF0A6AD</vt:lpwstr>
  </property>
</Properties>
</file>