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2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3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  <p:sldMasterId id="2147483866" r:id="rId2"/>
    <p:sldMasterId id="2147483925" r:id="rId3"/>
    <p:sldMasterId id="2147483979" r:id="rId4"/>
  </p:sldMasterIdLst>
  <p:notesMasterIdLst>
    <p:notesMasterId r:id="rId16"/>
  </p:notesMasterIdLst>
  <p:sldIdLst>
    <p:sldId id="669" r:id="rId5"/>
    <p:sldId id="663" r:id="rId6"/>
    <p:sldId id="671" r:id="rId7"/>
    <p:sldId id="666" r:id="rId8"/>
    <p:sldId id="641" r:id="rId9"/>
    <p:sldId id="665" r:id="rId10"/>
    <p:sldId id="652" r:id="rId11"/>
    <p:sldId id="636" r:id="rId12"/>
    <p:sldId id="672" r:id="rId13"/>
    <p:sldId id="673" r:id="rId14"/>
    <p:sldId id="668" r:id="rId15"/>
  </p:sldIdLst>
  <p:sldSz cx="16257588" cy="10163175"/>
  <p:notesSz cx="6946900" cy="9220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323C"/>
    <a:srgbClr val="19324B"/>
    <a:srgbClr val="071061"/>
    <a:srgbClr val="433177"/>
    <a:srgbClr val="25DFC0"/>
    <a:srgbClr val="0F3D99"/>
    <a:srgbClr val="311791"/>
    <a:srgbClr val="000000"/>
    <a:srgbClr val="C2D0DA"/>
    <a:srgbClr val="CAD9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28" autoAdjust="0"/>
    <p:restoredTop sz="92722" autoAdjust="0"/>
  </p:normalViewPr>
  <p:slideViewPr>
    <p:cSldViewPr snapToGrid="0" snapToObjects="1">
      <p:cViewPr varScale="1">
        <p:scale>
          <a:sx n="81" d="100"/>
          <a:sy n="81" d="100"/>
        </p:scale>
        <p:origin x="474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3772" y="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2611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69" y="0"/>
            <a:ext cx="3010323" cy="462611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72908A51-6B7B-5F41-8C84-FB325CB7FC08}" type="datetimeFigureOut">
              <a:rPr lang="en-GB" smtClean="0"/>
              <a:t>09/12/2019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84250" y="1152525"/>
            <a:ext cx="4978400" cy="3111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437221"/>
            <a:ext cx="5557520" cy="3630454"/>
          </a:xfrm>
          <a:prstGeom prst="rect">
            <a:avLst/>
          </a:prstGeom>
        </p:spPr>
        <p:txBody>
          <a:bodyPr vert="horz" lIns="92382" tIns="46191" rIns="92382" bIns="4619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10323" cy="4626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69" y="8757590"/>
            <a:ext cx="3010323" cy="4626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AE57BC1D-C9D1-DB4F-8A3F-173531DBD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399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3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69" algn="l" defTabSz="121913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39" algn="l" defTabSz="121913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08" algn="l" defTabSz="121913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278" algn="l" defTabSz="121913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847" algn="l" defTabSz="121913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418" algn="l" defTabSz="121913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987" algn="l" defTabSz="121913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557" algn="l" defTabSz="121913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7BC1D-C9D1-DB4F-8A3F-173531DBDDF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6125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1909">
              <a:defRPr/>
            </a:pPr>
            <a:fld id="{E5591610-B83A-4DEF-95DC-2EAF4E701C8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1909">
                <a:defRPr/>
              </a:pPr>
              <a:t>3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5167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91610-B83A-4DEF-95DC-2EAF4E701C87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580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4D526E-6BF2-B546-AF89-53475A4812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563" y="8760525"/>
            <a:ext cx="4940300" cy="5334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3EC08B-A423-8546-A3BD-C7F74648666F}"/>
              </a:ext>
            </a:extLst>
          </p:cNvPr>
          <p:cNvCxnSpPr/>
          <p:nvPr userDrawn="1"/>
        </p:nvCxnSpPr>
        <p:spPr>
          <a:xfrm>
            <a:off x="531813" y="8538358"/>
            <a:ext cx="49180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BFFE5DED-CD85-2A4F-B8E4-A4E453EA4477}"/>
              </a:ext>
            </a:extLst>
          </p:cNvPr>
          <p:cNvGrpSpPr/>
          <p:nvPr userDrawn="1"/>
        </p:nvGrpSpPr>
        <p:grpSpPr>
          <a:xfrm>
            <a:off x="9824029" y="2537958"/>
            <a:ext cx="5906699" cy="2997199"/>
            <a:chOff x="139700" y="101600"/>
            <a:chExt cx="4280809" cy="2172184"/>
          </a:xfrm>
          <a:solidFill>
            <a:schemeClr val="accent5"/>
          </a:solidFill>
        </p:grpSpPr>
        <p:sp>
          <p:nvSpPr>
            <p:cNvPr id="8" name="Shape">
              <a:extLst>
                <a:ext uri="{FF2B5EF4-FFF2-40B4-BE49-F238E27FC236}">
                  <a16:creationId xmlns:a16="http://schemas.microsoft.com/office/drawing/2014/main" id="{CD367D56-456B-B743-BB1D-86C1ED5CF2F3}"/>
                </a:ext>
              </a:extLst>
            </p:cNvPr>
            <p:cNvSpPr/>
            <p:nvPr userDrawn="1"/>
          </p:nvSpPr>
          <p:spPr>
            <a:xfrm>
              <a:off x="1612900" y="101600"/>
              <a:ext cx="666513" cy="1214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81" y="5215"/>
                  </a:moveTo>
                  <a:cubicBezTo>
                    <a:pt x="7481" y="4351"/>
                    <a:pt x="8381" y="3857"/>
                    <a:pt x="9956" y="3857"/>
                  </a:cubicBezTo>
                  <a:lnTo>
                    <a:pt x="11643" y="3857"/>
                  </a:lnTo>
                  <a:cubicBezTo>
                    <a:pt x="13219" y="3857"/>
                    <a:pt x="14118" y="4351"/>
                    <a:pt x="14118" y="5215"/>
                  </a:cubicBezTo>
                  <a:lnTo>
                    <a:pt x="14118" y="6943"/>
                  </a:lnTo>
                  <a:cubicBezTo>
                    <a:pt x="14118" y="7344"/>
                    <a:pt x="14737" y="7653"/>
                    <a:pt x="15412" y="7653"/>
                  </a:cubicBezTo>
                  <a:lnTo>
                    <a:pt x="20306" y="7653"/>
                  </a:lnTo>
                  <a:cubicBezTo>
                    <a:pt x="21037" y="7653"/>
                    <a:pt x="21600" y="7344"/>
                    <a:pt x="21600" y="6943"/>
                  </a:cubicBezTo>
                  <a:lnTo>
                    <a:pt x="21600" y="4104"/>
                  </a:lnTo>
                  <a:cubicBezTo>
                    <a:pt x="21600" y="1851"/>
                    <a:pt x="18225" y="0"/>
                    <a:pt x="14118" y="0"/>
                  </a:cubicBezTo>
                  <a:lnTo>
                    <a:pt x="7481" y="0"/>
                  </a:lnTo>
                  <a:cubicBezTo>
                    <a:pt x="3375" y="0"/>
                    <a:pt x="0" y="1851"/>
                    <a:pt x="0" y="4104"/>
                  </a:cubicBezTo>
                  <a:lnTo>
                    <a:pt x="0" y="6943"/>
                  </a:lnTo>
                  <a:cubicBezTo>
                    <a:pt x="0" y="8764"/>
                    <a:pt x="1125" y="10121"/>
                    <a:pt x="3881" y="11016"/>
                  </a:cubicBezTo>
                  <a:lnTo>
                    <a:pt x="12318" y="13731"/>
                  </a:lnTo>
                  <a:cubicBezTo>
                    <a:pt x="13556" y="14133"/>
                    <a:pt x="14118" y="14472"/>
                    <a:pt x="14118" y="15521"/>
                  </a:cubicBezTo>
                  <a:lnTo>
                    <a:pt x="14118" y="16385"/>
                  </a:lnTo>
                  <a:cubicBezTo>
                    <a:pt x="14118" y="17249"/>
                    <a:pt x="13219" y="17743"/>
                    <a:pt x="11643" y="17743"/>
                  </a:cubicBezTo>
                  <a:lnTo>
                    <a:pt x="9956" y="17743"/>
                  </a:lnTo>
                  <a:cubicBezTo>
                    <a:pt x="8381" y="17743"/>
                    <a:pt x="7481" y="17249"/>
                    <a:pt x="7481" y="16385"/>
                  </a:cubicBezTo>
                  <a:lnTo>
                    <a:pt x="7481" y="14657"/>
                  </a:lnTo>
                  <a:cubicBezTo>
                    <a:pt x="7481" y="14256"/>
                    <a:pt x="6862" y="13947"/>
                    <a:pt x="6187" y="13947"/>
                  </a:cubicBezTo>
                  <a:lnTo>
                    <a:pt x="1294" y="13947"/>
                  </a:lnTo>
                  <a:cubicBezTo>
                    <a:pt x="563" y="13947"/>
                    <a:pt x="0" y="14256"/>
                    <a:pt x="0" y="14657"/>
                  </a:cubicBezTo>
                  <a:lnTo>
                    <a:pt x="0" y="17496"/>
                  </a:lnTo>
                  <a:cubicBezTo>
                    <a:pt x="0" y="19749"/>
                    <a:pt x="3375" y="21600"/>
                    <a:pt x="7481" y="21600"/>
                  </a:cubicBezTo>
                  <a:lnTo>
                    <a:pt x="14118" y="21600"/>
                  </a:lnTo>
                  <a:cubicBezTo>
                    <a:pt x="18225" y="21600"/>
                    <a:pt x="21600" y="19749"/>
                    <a:pt x="21600" y="17496"/>
                  </a:cubicBezTo>
                  <a:lnTo>
                    <a:pt x="21600" y="14379"/>
                  </a:lnTo>
                  <a:cubicBezTo>
                    <a:pt x="21600" y="12343"/>
                    <a:pt x="20419" y="11417"/>
                    <a:pt x="17437" y="10461"/>
                  </a:cubicBezTo>
                  <a:lnTo>
                    <a:pt x="8719" y="7622"/>
                  </a:lnTo>
                  <a:cubicBezTo>
                    <a:pt x="7818" y="7313"/>
                    <a:pt x="7481" y="6974"/>
                    <a:pt x="7481" y="6264"/>
                  </a:cubicBezTo>
                  <a:cubicBezTo>
                    <a:pt x="7481" y="6264"/>
                    <a:pt x="7481" y="5215"/>
                    <a:pt x="7481" y="521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210E9B8F-6FFC-3A4C-8721-27BFBF173949}"/>
                </a:ext>
              </a:extLst>
            </p:cNvPr>
            <p:cNvSpPr/>
            <p:nvPr userDrawn="1"/>
          </p:nvSpPr>
          <p:spPr>
            <a:xfrm>
              <a:off x="2413000" y="101600"/>
              <a:ext cx="592450" cy="108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81" y="5215"/>
                  </a:moveTo>
                  <a:cubicBezTo>
                    <a:pt x="7481" y="4351"/>
                    <a:pt x="8381" y="3857"/>
                    <a:pt x="9956" y="3857"/>
                  </a:cubicBezTo>
                  <a:lnTo>
                    <a:pt x="11644" y="3857"/>
                  </a:lnTo>
                  <a:cubicBezTo>
                    <a:pt x="13219" y="3857"/>
                    <a:pt x="14119" y="4351"/>
                    <a:pt x="14119" y="5215"/>
                  </a:cubicBezTo>
                  <a:lnTo>
                    <a:pt x="14119" y="6943"/>
                  </a:lnTo>
                  <a:cubicBezTo>
                    <a:pt x="14119" y="7344"/>
                    <a:pt x="14737" y="7652"/>
                    <a:pt x="15412" y="7652"/>
                  </a:cubicBezTo>
                  <a:lnTo>
                    <a:pt x="20307" y="7652"/>
                  </a:lnTo>
                  <a:cubicBezTo>
                    <a:pt x="21038" y="7652"/>
                    <a:pt x="21600" y="7344"/>
                    <a:pt x="21600" y="6943"/>
                  </a:cubicBezTo>
                  <a:lnTo>
                    <a:pt x="21600" y="4104"/>
                  </a:lnTo>
                  <a:cubicBezTo>
                    <a:pt x="21600" y="1852"/>
                    <a:pt x="18225" y="0"/>
                    <a:pt x="14119" y="0"/>
                  </a:cubicBezTo>
                  <a:lnTo>
                    <a:pt x="7481" y="0"/>
                  </a:lnTo>
                  <a:cubicBezTo>
                    <a:pt x="3375" y="0"/>
                    <a:pt x="0" y="1852"/>
                    <a:pt x="0" y="4104"/>
                  </a:cubicBezTo>
                  <a:lnTo>
                    <a:pt x="0" y="6943"/>
                  </a:lnTo>
                  <a:cubicBezTo>
                    <a:pt x="0" y="8764"/>
                    <a:pt x="1125" y="10121"/>
                    <a:pt x="3881" y="11016"/>
                  </a:cubicBezTo>
                  <a:lnTo>
                    <a:pt x="12319" y="13731"/>
                  </a:lnTo>
                  <a:cubicBezTo>
                    <a:pt x="13556" y="14133"/>
                    <a:pt x="14119" y="14472"/>
                    <a:pt x="14119" y="15521"/>
                  </a:cubicBezTo>
                  <a:lnTo>
                    <a:pt x="14119" y="16385"/>
                  </a:lnTo>
                  <a:cubicBezTo>
                    <a:pt x="14119" y="17249"/>
                    <a:pt x="13219" y="17743"/>
                    <a:pt x="11644" y="17743"/>
                  </a:cubicBezTo>
                  <a:lnTo>
                    <a:pt x="9956" y="17743"/>
                  </a:lnTo>
                  <a:cubicBezTo>
                    <a:pt x="8381" y="17743"/>
                    <a:pt x="7481" y="17249"/>
                    <a:pt x="7481" y="16385"/>
                  </a:cubicBezTo>
                  <a:lnTo>
                    <a:pt x="7481" y="14657"/>
                  </a:lnTo>
                  <a:cubicBezTo>
                    <a:pt x="7481" y="14256"/>
                    <a:pt x="6863" y="13948"/>
                    <a:pt x="6188" y="13948"/>
                  </a:cubicBezTo>
                  <a:lnTo>
                    <a:pt x="1294" y="13948"/>
                  </a:lnTo>
                  <a:cubicBezTo>
                    <a:pt x="562" y="13948"/>
                    <a:pt x="0" y="14256"/>
                    <a:pt x="0" y="14657"/>
                  </a:cubicBezTo>
                  <a:lnTo>
                    <a:pt x="0" y="17496"/>
                  </a:lnTo>
                  <a:cubicBezTo>
                    <a:pt x="0" y="19748"/>
                    <a:pt x="3375" y="21600"/>
                    <a:pt x="7481" y="21600"/>
                  </a:cubicBezTo>
                  <a:lnTo>
                    <a:pt x="14119" y="21600"/>
                  </a:lnTo>
                  <a:cubicBezTo>
                    <a:pt x="18225" y="21600"/>
                    <a:pt x="21600" y="19748"/>
                    <a:pt x="21600" y="17496"/>
                  </a:cubicBezTo>
                  <a:lnTo>
                    <a:pt x="21600" y="14379"/>
                  </a:lnTo>
                  <a:cubicBezTo>
                    <a:pt x="21600" y="12343"/>
                    <a:pt x="20419" y="11417"/>
                    <a:pt x="17438" y="10460"/>
                  </a:cubicBezTo>
                  <a:lnTo>
                    <a:pt x="8719" y="7622"/>
                  </a:lnTo>
                  <a:cubicBezTo>
                    <a:pt x="7819" y="7313"/>
                    <a:pt x="7481" y="6974"/>
                    <a:pt x="7481" y="6264"/>
                  </a:cubicBezTo>
                  <a:cubicBezTo>
                    <a:pt x="7481" y="6264"/>
                    <a:pt x="7481" y="5215"/>
                    <a:pt x="7481" y="521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D0045BBD-201D-E94A-9214-0280DAF5B0DD}"/>
                </a:ext>
              </a:extLst>
            </p:cNvPr>
            <p:cNvSpPr/>
            <p:nvPr userDrawn="1"/>
          </p:nvSpPr>
          <p:spPr>
            <a:xfrm>
              <a:off x="3149600" y="101600"/>
              <a:ext cx="179540" cy="945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10"/>
                  </a:moveTo>
                  <a:cubicBezTo>
                    <a:pt x="21600" y="309"/>
                    <a:pt x="19977" y="0"/>
                    <a:pt x="17864" y="0"/>
                  </a:cubicBezTo>
                  <a:lnTo>
                    <a:pt x="3734" y="0"/>
                  </a:lnTo>
                  <a:cubicBezTo>
                    <a:pt x="1623" y="0"/>
                    <a:pt x="0" y="309"/>
                    <a:pt x="0" y="710"/>
                  </a:cubicBezTo>
                  <a:lnTo>
                    <a:pt x="0" y="20890"/>
                  </a:lnTo>
                  <a:cubicBezTo>
                    <a:pt x="0" y="21291"/>
                    <a:pt x="1623" y="21600"/>
                    <a:pt x="3734" y="21600"/>
                  </a:cubicBezTo>
                  <a:lnTo>
                    <a:pt x="17864" y="21600"/>
                  </a:lnTo>
                  <a:cubicBezTo>
                    <a:pt x="19977" y="21600"/>
                    <a:pt x="21600" y="21291"/>
                    <a:pt x="21600" y="20890"/>
                  </a:cubicBezTo>
                  <a:cubicBezTo>
                    <a:pt x="21600" y="20890"/>
                    <a:pt x="21600" y="710"/>
                    <a:pt x="21600" y="71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543077F2-CC20-3545-8919-07516EC943E1}"/>
                </a:ext>
              </a:extLst>
            </p:cNvPr>
            <p:cNvSpPr/>
            <p:nvPr userDrawn="1"/>
          </p:nvSpPr>
          <p:spPr>
            <a:xfrm>
              <a:off x="3467100" y="101600"/>
              <a:ext cx="444357" cy="810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956" y="17743"/>
                  </a:moveTo>
                  <a:cubicBezTo>
                    <a:pt x="8382" y="17743"/>
                    <a:pt x="7482" y="17249"/>
                    <a:pt x="7482" y="16385"/>
                  </a:cubicBezTo>
                  <a:lnTo>
                    <a:pt x="7482" y="5214"/>
                  </a:lnTo>
                  <a:cubicBezTo>
                    <a:pt x="7482" y="4351"/>
                    <a:pt x="8382" y="3857"/>
                    <a:pt x="9956" y="3857"/>
                  </a:cubicBezTo>
                  <a:lnTo>
                    <a:pt x="11644" y="3857"/>
                  </a:lnTo>
                  <a:cubicBezTo>
                    <a:pt x="13218" y="3857"/>
                    <a:pt x="14118" y="4351"/>
                    <a:pt x="14118" y="5214"/>
                  </a:cubicBezTo>
                  <a:lnTo>
                    <a:pt x="14118" y="16385"/>
                  </a:lnTo>
                  <a:cubicBezTo>
                    <a:pt x="14118" y="17249"/>
                    <a:pt x="13218" y="17743"/>
                    <a:pt x="11644" y="17743"/>
                  </a:cubicBezTo>
                  <a:cubicBezTo>
                    <a:pt x="11644" y="17743"/>
                    <a:pt x="9956" y="17743"/>
                    <a:pt x="9956" y="17743"/>
                  </a:cubicBezTo>
                  <a:close/>
                  <a:moveTo>
                    <a:pt x="14118" y="21600"/>
                  </a:moveTo>
                  <a:cubicBezTo>
                    <a:pt x="18225" y="21600"/>
                    <a:pt x="21600" y="19749"/>
                    <a:pt x="21600" y="17496"/>
                  </a:cubicBezTo>
                  <a:lnTo>
                    <a:pt x="21600" y="4104"/>
                  </a:lnTo>
                  <a:cubicBezTo>
                    <a:pt x="21600" y="1851"/>
                    <a:pt x="18225" y="0"/>
                    <a:pt x="14118" y="0"/>
                  </a:cubicBezTo>
                  <a:lnTo>
                    <a:pt x="7482" y="0"/>
                  </a:lnTo>
                  <a:cubicBezTo>
                    <a:pt x="3375" y="0"/>
                    <a:pt x="0" y="1851"/>
                    <a:pt x="0" y="4104"/>
                  </a:cubicBezTo>
                  <a:lnTo>
                    <a:pt x="0" y="17496"/>
                  </a:lnTo>
                  <a:cubicBezTo>
                    <a:pt x="0" y="19749"/>
                    <a:pt x="3375" y="21600"/>
                    <a:pt x="7482" y="21600"/>
                  </a:cubicBezTo>
                  <a:cubicBezTo>
                    <a:pt x="7482" y="21600"/>
                    <a:pt x="14118" y="21600"/>
                    <a:pt x="14118" y="216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5C9C6AC2-7DC8-AD42-A300-FA6FC8CF85AE}"/>
                </a:ext>
              </a:extLst>
            </p:cNvPr>
            <p:cNvSpPr/>
            <p:nvPr userDrawn="1"/>
          </p:nvSpPr>
          <p:spPr>
            <a:xfrm>
              <a:off x="4038600" y="101600"/>
              <a:ext cx="379031" cy="674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890"/>
                  </a:moveTo>
                  <a:cubicBezTo>
                    <a:pt x="0" y="21292"/>
                    <a:pt x="563" y="21600"/>
                    <a:pt x="1294" y="21600"/>
                  </a:cubicBezTo>
                  <a:lnTo>
                    <a:pt x="5962" y="21600"/>
                  </a:lnTo>
                  <a:cubicBezTo>
                    <a:pt x="6693" y="21600"/>
                    <a:pt x="7256" y="21292"/>
                    <a:pt x="7256" y="20890"/>
                  </a:cubicBezTo>
                  <a:lnTo>
                    <a:pt x="7256" y="9627"/>
                  </a:lnTo>
                  <a:lnTo>
                    <a:pt x="14062" y="20860"/>
                  </a:lnTo>
                  <a:cubicBezTo>
                    <a:pt x="14400" y="21384"/>
                    <a:pt x="14906" y="21600"/>
                    <a:pt x="15806" y="21600"/>
                  </a:cubicBezTo>
                  <a:lnTo>
                    <a:pt x="20307" y="21600"/>
                  </a:lnTo>
                  <a:cubicBezTo>
                    <a:pt x="21037" y="21600"/>
                    <a:pt x="21600" y="21292"/>
                    <a:pt x="21600" y="20890"/>
                  </a:cubicBezTo>
                  <a:lnTo>
                    <a:pt x="21600" y="709"/>
                  </a:lnTo>
                  <a:cubicBezTo>
                    <a:pt x="21600" y="339"/>
                    <a:pt x="21037" y="0"/>
                    <a:pt x="20307" y="0"/>
                  </a:cubicBezTo>
                  <a:lnTo>
                    <a:pt x="15637" y="0"/>
                  </a:lnTo>
                  <a:cubicBezTo>
                    <a:pt x="14906" y="0"/>
                    <a:pt x="14343" y="339"/>
                    <a:pt x="14343" y="709"/>
                  </a:cubicBezTo>
                  <a:lnTo>
                    <a:pt x="14343" y="11787"/>
                  </a:lnTo>
                  <a:lnTo>
                    <a:pt x="8044" y="709"/>
                  </a:lnTo>
                  <a:cubicBezTo>
                    <a:pt x="7763" y="185"/>
                    <a:pt x="7143" y="0"/>
                    <a:pt x="6356" y="0"/>
                  </a:cubicBezTo>
                  <a:lnTo>
                    <a:pt x="1294" y="0"/>
                  </a:lnTo>
                  <a:cubicBezTo>
                    <a:pt x="619" y="0"/>
                    <a:pt x="0" y="339"/>
                    <a:pt x="0" y="709"/>
                  </a:cubicBezTo>
                  <a:cubicBezTo>
                    <a:pt x="0" y="709"/>
                    <a:pt x="0" y="20890"/>
                    <a:pt x="0" y="2089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56E9ABA0-F408-EA44-B315-DD842556D62B}"/>
                </a:ext>
              </a:extLst>
            </p:cNvPr>
            <p:cNvSpPr/>
            <p:nvPr userDrawn="1"/>
          </p:nvSpPr>
          <p:spPr>
            <a:xfrm>
              <a:off x="1841500" y="1460500"/>
              <a:ext cx="450129" cy="809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22" y="4104"/>
                  </a:moveTo>
                  <a:cubicBezTo>
                    <a:pt x="21322" y="1851"/>
                    <a:pt x="17991" y="0"/>
                    <a:pt x="13937" y="0"/>
                  </a:cubicBezTo>
                  <a:lnTo>
                    <a:pt x="1278" y="0"/>
                  </a:lnTo>
                  <a:cubicBezTo>
                    <a:pt x="611" y="0"/>
                    <a:pt x="0" y="278"/>
                    <a:pt x="0" y="679"/>
                  </a:cubicBezTo>
                  <a:lnTo>
                    <a:pt x="0" y="20890"/>
                  </a:lnTo>
                  <a:cubicBezTo>
                    <a:pt x="0" y="21291"/>
                    <a:pt x="611" y="21600"/>
                    <a:pt x="1278" y="21600"/>
                  </a:cubicBezTo>
                  <a:lnTo>
                    <a:pt x="6108" y="21600"/>
                  </a:lnTo>
                  <a:cubicBezTo>
                    <a:pt x="6829" y="21600"/>
                    <a:pt x="7385" y="21291"/>
                    <a:pt x="7385" y="20890"/>
                  </a:cubicBezTo>
                  <a:lnTo>
                    <a:pt x="7385" y="12713"/>
                  </a:lnTo>
                  <a:lnTo>
                    <a:pt x="11494" y="12713"/>
                  </a:lnTo>
                  <a:cubicBezTo>
                    <a:pt x="13049" y="12713"/>
                    <a:pt x="13937" y="13207"/>
                    <a:pt x="13937" y="14071"/>
                  </a:cubicBezTo>
                  <a:lnTo>
                    <a:pt x="13937" y="19811"/>
                  </a:lnTo>
                  <a:cubicBezTo>
                    <a:pt x="13937" y="21476"/>
                    <a:pt x="15492" y="21600"/>
                    <a:pt x="16324" y="21600"/>
                  </a:cubicBezTo>
                  <a:lnTo>
                    <a:pt x="20434" y="21600"/>
                  </a:lnTo>
                  <a:cubicBezTo>
                    <a:pt x="21156" y="21600"/>
                    <a:pt x="21600" y="21384"/>
                    <a:pt x="21600" y="21075"/>
                  </a:cubicBezTo>
                  <a:cubicBezTo>
                    <a:pt x="21600" y="20829"/>
                    <a:pt x="21322" y="20242"/>
                    <a:pt x="21322" y="19717"/>
                  </a:cubicBezTo>
                  <a:lnTo>
                    <a:pt x="21322" y="14225"/>
                  </a:lnTo>
                  <a:cubicBezTo>
                    <a:pt x="21322" y="12774"/>
                    <a:pt x="20045" y="11386"/>
                    <a:pt x="16936" y="10800"/>
                  </a:cubicBezTo>
                  <a:cubicBezTo>
                    <a:pt x="20045" y="10214"/>
                    <a:pt x="21322" y="9010"/>
                    <a:pt x="21322" y="7375"/>
                  </a:cubicBezTo>
                  <a:cubicBezTo>
                    <a:pt x="21322" y="7375"/>
                    <a:pt x="21322" y="4104"/>
                    <a:pt x="21322" y="4104"/>
                  </a:cubicBezTo>
                  <a:close/>
                  <a:moveTo>
                    <a:pt x="7385" y="8856"/>
                  </a:moveTo>
                  <a:lnTo>
                    <a:pt x="7385" y="3857"/>
                  </a:lnTo>
                  <a:lnTo>
                    <a:pt x="11494" y="3857"/>
                  </a:lnTo>
                  <a:cubicBezTo>
                    <a:pt x="13049" y="3857"/>
                    <a:pt x="13937" y="4351"/>
                    <a:pt x="13937" y="5215"/>
                  </a:cubicBezTo>
                  <a:lnTo>
                    <a:pt x="13937" y="7498"/>
                  </a:lnTo>
                  <a:cubicBezTo>
                    <a:pt x="13937" y="8363"/>
                    <a:pt x="13049" y="8856"/>
                    <a:pt x="11494" y="8856"/>
                  </a:cubicBezTo>
                  <a:cubicBezTo>
                    <a:pt x="11494" y="8856"/>
                    <a:pt x="7385" y="8856"/>
                    <a:pt x="7385" y="8856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ACC50329-B928-6B41-AF76-D7AB30B2EAF7}"/>
                </a:ext>
              </a:extLst>
            </p:cNvPr>
            <p:cNvSpPr/>
            <p:nvPr userDrawn="1"/>
          </p:nvSpPr>
          <p:spPr>
            <a:xfrm>
              <a:off x="2425700" y="1320800"/>
              <a:ext cx="518389" cy="944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956" y="17743"/>
                  </a:moveTo>
                  <a:cubicBezTo>
                    <a:pt x="8381" y="17743"/>
                    <a:pt x="7481" y="17249"/>
                    <a:pt x="7481" y="16385"/>
                  </a:cubicBezTo>
                  <a:lnTo>
                    <a:pt x="7481" y="5215"/>
                  </a:lnTo>
                  <a:cubicBezTo>
                    <a:pt x="7481" y="4351"/>
                    <a:pt x="8381" y="3857"/>
                    <a:pt x="9956" y="3857"/>
                  </a:cubicBezTo>
                  <a:lnTo>
                    <a:pt x="11644" y="3857"/>
                  </a:lnTo>
                  <a:cubicBezTo>
                    <a:pt x="13219" y="3857"/>
                    <a:pt x="14119" y="4351"/>
                    <a:pt x="14119" y="5215"/>
                  </a:cubicBezTo>
                  <a:lnTo>
                    <a:pt x="14119" y="16385"/>
                  </a:lnTo>
                  <a:cubicBezTo>
                    <a:pt x="14119" y="17249"/>
                    <a:pt x="13219" y="17743"/>
                    <a:pt x="11644" y="17743"/>
                  </a:cubicBezTo>
                  <a:cubicBezTo>
                    <a:pt x="11644" y="17743"/>
                    <a:pt x="9956" y="17743"/>
                    <a:pt x="9956" y="17743"/>
                  </a:cubicBezTo>
                  <a:close/>
                  <a:moveTo>
                    <a:pt x="14119" y="21600"/>
                  </a:moveTo>
                  <a:cubicBezTo>
                    <a:pt x="18225" y="21600"/>
                    <a:pt x="21600" y="19748"/>
                    <a:pt x="21600" y="17496"/>
                  </a:cubicBezTo>
                  <a:lnTo>
                    <a:pt x="21600" y="4104"/>
                  </a:lnTo>
                  <a:cubicBezTo>
                    <a:pt x="21600" y="1852"/>
                    <a:pt x="18225" y="0"/>
                    <a:pt x="14119" y="0"/>
                  </a:cubicBezTo>
                  <a:lnTo>
                    <a:pt x="7481" y="0"/>
                  </a:lnTo>
                  <a:cubicBezTo>
                    <a:pt x="3375" y="0"/>
                    <a:pt x="0" y="1852"/>
                    <a:pt x="0" y="4104"/>
                  </a:cubicBezTo>
                  <a:lnTo>
                    <a:pt x="0" y="17496"/>
                  </a:lnTo>
                  <a:cubicBezTo>
                    <a:pt x="0" y="19748"/>
                    <a:pt x="3375" y="21600"/>
                    <a:pt x="7481" y="21600"/>
                  </a:cubicBezTo>
                  <a:cubicBezTo>
                    <a:pt x="7481" y="21600"/>
                    <a:pt x="14119" y="21600"/>
                    <a:pt x="14119" y="216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C53B6DE3-1808-1F41-AA57-AB881727D11A}"/>
                </a:ext>
              </a:extLst>
            </p:cNvPr>
            <p:cNvSpPr/>
            <p:nvPr userDrawn="1"/>
          </p:nvSpPr>
          <p:spPr>
            <a:xfrm>
              <a:off x="3086100" y="1193800"/>
              <a:ext cx="564234" cy="1079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119" y="16385"/>
                  </a:moveTo>
                  <a:cubicBezTo>
                    <a:pt x="14119" y="17249"/>
                    <a:pt x="13219" y="17743"/>
                    <a:pt x="11644" y="17743"/>
                  </a:cubicBezTo>
                  <a:lnTo>
                    <a:pt x="9956" y="17743"/>
                  </a:lnTo>
                  <a:cubicBezTo>
                    <a:pt x="8382" y="17743"/>
                    <a:pt x="7481" y="17249"/>
                    <a:pt x="7481" y="16385"/>
                  </a:cubicBezTo>
                  <a:lnTo>
                    <a:pt x="7481" y="5215"/>
                  </a:lnTo>
                  <a:cubicBezTo>
                    <a:pt x="7481" y="4351"/>
                    <a:pt x="8382" y="3857"/>
                    <a:pt x="9956" y="3857"/>
                  </a:cubicBezTo>
                  <a:lnTo>
                    <a:pt x="11644" y="3857"/>
                  </a:lnTo>
                  <a:cubicBezTo>
                    <a:pt x="13219" y="3857"/>
                    <a:pt x="14119" y="4351"/>
                    <a:pt x="14119" y="5215"/>
                  </a:cubicBezTo>
                  <a:lnTo>
                    <a:pt x="14119" y="6943"/>
                  </a:lnTo>
                  <a:cubicBezTo>
                    <a:pt x="14119" y="7344"/>
                    <a:pt x="14738" y="7652"/>
                    <a:pt x="15413" y="7652"/>
                  </a:cubicBezTo>
                  <a:lnTo>
                    <a:pt x="20307" y="7652"/>
                  </a:lnTo>
                  <a:cubicBezTo>
                    <a:pt x="21038" y="7652"/>
                    <a:pt x="21600" y="7344"/>
                    <a:pt x="21600" y="6943"/>
                  </a:cubicBezTo>
                  <a:lnTo>
                    <a:pt x="21600" y="4104"/>
                  </a:lnTo>
                  <a:cubicBezTo>
                    <a:pt x="21600" y="1851"/>
                    <a:pt x="18225" y="0"/>
                    <a:pt x="14119" y="0"/>
                  </a:cubicBezTo>
                  <a:lnTo>
                    <a:pt x="7481" y="0"/>
                  </a:lnTo>
                  <a:cubicBezTo>
                    <a:pt x="3375" y="0"/>
                    <a:pt x="0" y="1851"/>
                    <a:pt x="0" y="4104"/>
                  </a:cubicBezTo>
                  <a:lnTo>
                    <a:pt x="0" y="17496"/>
                  </a:lnTo>
                  <a:cubicBezTo>
                    <a:pt x="0" y="19749"/>
                    <a:pt x="3375" y="21600"/>
                    <a:pt x="7481" y="21600"/>
                  </a:cubicBezTo>
                  <a:lnTo>
                    <a:pt x="14119" y="21600"/>
                  </a:lnTo>
                  <a:cubicBezTo>
                    <a:pt x="18225" y="21600"/>
                    <a:pt x="21600" y="19749"/>
                    <a:pt x="21600" y="17496"/>
                  </a:cubicBezTo>
                  <a:lnTo>
                    <a:pt x="21600" y="14657"/>
                  </a:lnTo>
                  <a:cubicBezTo>
                    <a:pt x="21600" y="14256"/>
                    <a:pt x="21038" y="13948"/>
                    <a:pt x="20307" y="13948"/>
                  </a:cubicBezTo>
                  <a:lnTo>
                    <a:pt x="15413" y="13948"/>
                  </a:lnTo>
                  <a:cubicBezTo>
                    <a:pt x="14738" y="13948"/>
                    <a:pt x="14119" y="14256"/>
                    <a:pt x="14119" y="14657"/>
                  </a:cubicBezTo>
                  <a:cubicBezTo>
                    <a:pt x="14119" y="14657"/>
                    <a:pt x="14119" y="16385"/>
                    <a:pt x="14119" y="1638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9442AE88-DDFC-A341-B324-4CF0F427BDEE}"/>
                </a:ext>
              </a:extLst>
            </p:cNvPr>
            <p:cNvSpPr/>
            <p:nvPr userDrawn="1"/>
          </p:nvSpPr>
          <p:spPr>
            <a:xfrm>
              <a:off x="3784600" y="1054100"/>
              <a:ext cx="635909" cy="1214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615" y="9813"/>
                  </a:moveTo>
                  <a:lnTo>
                    <a:pt x="21492" y="1141"/>
                  </a:lnTo>
                  <a:cubicBezTo>
                    <a:pt x="21546" y="988"/>
                    <a:pt x="21600" y="895"/>
                    <a:pt x="21600" y="740"/>
                  </a:cubicBezTo>
                  <a:cubicBezTo>
                    <a:pt x="21600" y="339"/>
                    <a:pt x="21171" y="0"/>
                    <a:pt x="20099" y="0"/>
                  </a:cubicBezTo>
                  <a:lnTo>
                    <a:pt x="16080" y="0"/>
                  </a:lnTo>
                  <a:cubicBezTo>
                    <a:pt x="14900" y="0"/>
                    <a:pt x="14472" y="309"/>
                    <a:pt x="14257" y="740"/>
                  </a:cubicBezTo>
                  <a:lnTo>
                    <a:pt x="10237" y="8424"/>
                  </a:lnTo>
                  <a:cubicBezTo>
                    <a:pt x="10077" y="8702"/>
                    <a:pt x="9808" y="8794"/>
                    <a:pt x="9380" y="8794"/>
                  </a:cubicBezTo>
                  <a:lnTo>
                    <a:pt x="7128" y="8794"/>
                  </a:lnTo>
                  <a:lnTo>
                    <a:pt x="7128" y="679"/>
                  </a:lnTo>
                  <a:cubicBezTo>
                    <a:pt x="7128" y="278"/>
                    <a:pt x="6539" y="0"/>
                    <a:pt x="5896" y="0"/>
                  </a:cubicBezTo>
                  <a:lnTo>
                    <a:pt x="1232" y="0"/>
                  </a:lnTo>
                  <a:cubicBezTo>
                    <a:pt x="590" y="0"/>
                    <a:pt x="0" y="278"/>
                    <a:pt x="0" y="679"/>
                  </a:cubicBezTo>
                  <a:lnTo>
                    <a:pt x="0" y="20891"/>
                  </a:lnTo>
                  <a:cubicBezTo>
                    <a:pt x="0" y="21292"/>
                    <a:pt x="590" y="21600"/>
                    <a:pt x="1232" y="21600"/>
                  </a:cubicBezTo>
                  <a:lnTo>
                    <a:pt x="5896" y="21600"/>
                  </a:lnTo>
                  <a:cubicBezTo>
                    <a:pt x="6592" y="21600"/>
                    <a:pt x="7128" y="21292"/>
                    <a:pt x="7128" y="20891"/>
                  </a:cubicBezTo>
                  <a:lnTo>
                    <a:pt x="7128" y="12713"/>
                  </a:lnTo>
                  <a:lnTo>
                    <a:pt x="11095" y="12713"/>
                  </a:lnTo>
                  <a:cubicBezTo>
                    <a:pt x="12596" y="12713"/>
                    <a:pt x="13453" y="13207"/>
                    <a:pt x="13453" y="14071"/>
                  </a:cubicBezTo>
                  <a:lnTo>
                    <a:pt x="13453" y="20243"/>
                  </a:lnTo>
                  <a:cubicBezTo>
                    <a:pt x="13453" y="21106"/>
                    <a:pt x="14310" y="21600"/>
                    <a:pt x="15811" y="21600"/>
                  </a:cubicBezTo>
                  <a:lnTo>
                    <a:pt x="19724" y="21600"/>
                  </a:lnTo>
                  <a:cubicBezTo>
                    <a:pt x="20421" y="21600"/>
                    <a:pt x="20849" y="21384"/>
                    <a:pt x="20849" y="21076"/>
                  </a:cubicBezTo>
                  <a:cubicBezTo>
                    <a:pt x="20849" y="20829"/>
                    <a:pt x="20582" y="20243"/>
                    <a:pt x="20582" y="19718"/>
                  </a:cubicBezTo>
                  <a:lnTo>
                    <a:pt x="20582" y="13917"/>
                  </a:lnTo>
                  <a:cubicBezTo>
                    <a:pt x="20582" y="12343"/>
                    <a:pt x="19938" y="10677"/>
                    <a:pt x="16615" y="9813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1140E83A-96A3-144C-A2D0-43076D4674FF}"/>
                </a:ext>
              </a:extLst>
            </p:cNvPr>
            <p:cNvSpPr/>
            <p:nvPr userDrawn="1"/>
          </p:nvSpPr>
          <p:spPr>
            <a:xfrm>
              <a:off x="1231900" y="101600"/>
              <a:ext cx="256488" cy="1349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10"/>
                  </a:moveTo>
                  <a:cubicBezTo>
                    <a:pt x="21600" y="309"/>
                    <a:pt x="19975" y="0"/>
                    <a:pt x="17864" y="0"/>
                  </a:cubicBezTo>
                  <a:lnTo>
                    <a:pt x="3736" y="0"/>
                  </a:lnTo>
                  <a:cubicBezTo>
                    <a:pt x="1622" y="0"/>
                    <a:pt x="0" y="309"/>
                    <a:pt x="0" y="710"/>
                  </a:cubicBezTo>
                  <a:lnTo>
                    <a:pt x="0" y="20890"/>
                  </a:lnTo>
                  <a:cubicBezTo>
                    <a:pt x="0" y="21291"/>
                    <a:pt x="1622" y="21600"/>
                    <a:pt x="3736" y="21600"/>
                  </a:cubicBezTo>
                  <a:lnTo>
                    <a:pt x="17864" y="21600"/>
                  </a:lnTo>
                  <a:cubicBezTo>
                    <a:pt x="19975" y="21600"/>
                    <a:pt x="21600" y="21291"/>
                    <a:pt x="21600" y="20890"/>
                  </a:cubicBezTo>
                  <a:cubicBezTo>
                    <a:pt x="21600" y="20890"/>
                    <a:pt x="21600" y="710"/>
                    <a:pt x="21600" y="71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EDCF1960-D3B0-3A4C-81C5-1E2784349BC9}"/>
                </a:ext>
              </a:extLst>
            </p:cNvPr>
            <p:cNvSpPr/>
            <p:nvPr userDrawn="1"/>
          </p:nvSpPr>
          <p:spPr>
            <a:xfrm>
              <a:off x="139700" y="101600"/>
              <a:ext cx="950392" cy="1484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13" y="9350"/>
                  </a:moveTo>
                  <a:lnTo>
                    <a:pt x="8582" y="13331"/>
                  </a:lnTo>
                  <a:cubicBezTo>
                    <a:pt x="8679" y="13577"/>
                    <a:pt x="8968" y="13762"/>
                    <a:pt x="9450" y="13762"/>
                  </a:cubicBezTo>
                  <a:lnTo>
                    <a:pt x="12150" y="13762"/>
                  </a:lnTo>
                  <a:cubicBezTo>
                    <a:pt x="12632" y="13762"/>
                    <a:pt x="12921" y="13577"/>
                    <a:pt x="13018" y="13331"/>
                  </a:cubicBezTo>
                  <a:lnTo>
                    <a:pt x="15188" y="9350"/>
                  </a:lnTo>
                  <a:lnTo>
                    <a:pt x="15188" y="20890"/>
                  </a:lnTo>
                  <a:cubicBezTo>
                    <a:pt x="15188" y="21291"/>
                    <a:pt x="15670" y="21600"/>
                    <a:pt x="16296" y="21600"/>
                  </a:cubicBezTo>
                  <a:lnTo>
                    <a:pt x="20491" y="21600"/>
                  </a:lnTo>
                  <a:cubicBezTo>
                    <a:pt x="21118" y="21600"/>
                    <a:pt x="21600" y="21291"/>
                    <a:pt x="21600" y="20890"/>
                  </a:cubicBezTo>
                  <a:lnTo>
                    <a:pt x="21600" y="679"/>
                  </a:lnTo>
                  <a:cubicBezTo>
                    <a:pt x="21600" y="309"/>
                    <a:pt x="21070" y="0"/>
                    <a:pt x="20491" y="0"/>
                  </a:cubicBezTo>
                  <a:lnTo>
                    <a:pt x="16104" y="0"/>
                  </a:lnTo>
                  <a:cubicBezTo>
                    <a:pt x="15236" y="0"/>
                    <a:pt x="14898" y="309"/>
                    <a:pt x="14705" y="679"/>
                  </a:cubicBezTo>
                  <a:lnTo>
                    <a:pt x="10800" y="8547"/>
                  </a:lnTo>
                  <a:lnTo>
                    <a:pt x="6895" y="679"/>
                  </a:lnTo>
                  <a:cubicBezTo>
                    <a:pt x="6702" y="309"/>
                    <a:pt x="6364" y="0"/>
                    <a:pt x="5496" y="0"/>
                  </a:cubicBezTo>
                  <a:lnTo>
                    <a:pt x="1109" y="0"/>
                  </a:lnTo>
                  <a:cubicBezTo>
                    <a:pt x="530" y="0"/>
                    <a:pt x="0" y="309"/>
                    <a:pt x="0" y="679"/>
                  </a:cubicBezTo>
                  <a:lnTo>
                    <a:pt x="0" y="20890"/>
                  </a:lnTo>
                  <a:cubicBezTo>
                    <a:pt x="0" y="21291"/>
                    <a:pt x="482" y="21600"/>
                    <a:pt x="1109" y="21600"/>
                  </a:cubicBezTo>
                  <a:lnTo>
                    <a:pt x="5304" y="21600"/>
                  </a:lnTo>
                  <a:cubicBezTo>
                    <a:pt x="5930" y="21600"/>
                    <a:pt x="6413" y="21291"/>
                    <a:pt x="6413" y="20890"/>
                  </a:cubicBezTo>
                  <a:cubicBezTo>
                    <a:pt x="6413" y="20890"/>
                    <a:pt x="6413" y="9350"/>
                    <a:pt x="6413" y="935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61689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53250" y="509587"/>
            <a:ext cx="7491412" cy="8748713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4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F81D870-C52B-3A48-821D-4EDDCE1A8CFD}"/>
              </a:ext>
            </a:extLst>
          </p:cNvPr>
          <p:cNvCxnSpPr/>
          <p:nvPr userDrawn="1"/>
        </p:nvCxnSpPr>
        <p:spPr>
          <a:xfrm>
            <a:off x="531369" y="509588"/>
            <a:ext cx="4918519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1813" y="802984"/>
            <a:ext cx="4918075" cy="1255728"/>
          </a:xfrm>
        </p:spPr>
        <p:txBody>
          <a:bodyPr>
            <a:sp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8D39D5-4161-5048-ADB6-1DB20FAC5F7E}"/>
              </a:ext>
            </a:extLst>
          </p:cNvPr>
          <p:cNvCxnSpPr/>
          <p:nvPr userDrawn="1"/>
        </p:nvCxnSpPr>
        <p:spPr>
          <a:xfrm>
            <a:off x="531369" y="2562978"/>
            <a:ext cx="4918519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8F6A6D11-71E3-204C-A65F-80576770D2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1813" y="2856374"/>
            <a:ext cx="4918075" cy="1255728"/>
          </a:xfrm>
        </p:spPr>
        <p:txBody>
          <a:bodyPr>
            <a:sp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A2CF490-DF8D-E94B-BE6E-66C6ADA85286}"/>
              </a:ext>
            </a:extLst>
          </p:cNvPr>
          <p:cNvCxnSpPr/>
          <p:nvPr userDrawn="1"/>
        </p:nvCxnSpPr>
        <p:spPr>
          <a:xfrm>
            <a:off x="531369" y="5963900"/>
            <a:ext cx="4918519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0359478A-96E4-E447-9E14-EE3EC4E8EB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813" y="6257295"/>
            <a:ext cx="4918075" cy="1255728"/>
          </a:xfrm>
        </p:spPr>
        <p:txBody>
          <a:bodyPr>
            <a:sp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21039834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acts (Variation) 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19022-E069-BF47-ACC1-14ED86A09E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52EEA3-30B3-DB48-AB23-98E3F32F0A9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ACEC0A7-D6E9-2A44-BAC6-274C7F433D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1812" y="509587"/>
            <a:ext cx="12625387" cy="1441133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>
                <a:solidFill>
                  <a:schemeClr val="accent5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03E1E1-DE83-0945-9845-D2511F05B3B7}"/>
              </a:ext>
            </a:extLst>
          </p:cNvPr>
          <p:cNvCxnSpPr>
            <a:cxnSpLocks/>
          </p:cNvCxnSpPr>
          <p:nvPr userDrawn="1"/>
        </p:nvCxnSpPr>
        <p:spPr>
          <a:xfrm>
            <a:off x="531369" y="4269214"/>
            <a:ext cx="363094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099C13-2BA3-1E44-94A4-BEC3342B9D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370" y="4367536"/>
            <a:ext cx="3631056" cy="2313667"/>
          </a:xfrm>
        </p:spPr>
        <p:txBody>
          <a:bodyPr>
            <a:noAutofit/>
          </a:bodyPr>
          <a:lstStyle>
            <a:lvl1pPr>
              <a:spcAft>
                <a:spcPts val="600"/>
              </a:spcAft>
              <a:defRPr sz="2000">
                <a:solidFill>
                  <a:schemeClr val="bg1"/>
                </a:solidFill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white</a:t>
            </a:r>
          </a:p>
          <a:p>
            <a:pPr lvl="1"/>
            <a:r>
              <a:rPr lang="en-US" dirty="0"/>
              <a:t>Lorem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57DA3AC-8B6C-3544-A2CB-493157D5B3E6}"/>
              </a:ext>
            </a:extLst>
          </p:cNvPr>
          <p:cNvCxnSpPr>
            <a:cxnSpLocks/>
          </p:cNvCxnSpPr>
          <p:nvPr userDrawn="1"/>
        </p:nvCxnSpPr>
        <p:spPr>
          <a:xfrm>
            <a:off x="531369" y="7061182"/>
            <a:ext cx="363094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BEEC430-120A-CA4D-B6FB-65A4B98EEE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370" y="7159505"/>
            <a:ext cx="3631056" cy="2093208"/>
          </a:xfrm>
        </p:spPr>
        <p:txBody>
          <a:bodyPr>
            <a:noAutofit/>
          </a:bodyPr>
          <a:lstStyle>
            <a:lvl1pPr>
              <a:spcAft>
                <a:spcPts val="600"/>
              </a:spcAft>
              <a:defRPr lang="en-US" sz="20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marL="0" lvl="0" indent="0" algn="l" defTabSz="1219352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/>
              <a:t>Lorem white</a:t>
            </a:r>
          </a:p>
          <a:p>
            <a:pPr lvl="1"/>
            <a:r>
              <a:rPr lang="en-US" dirty="0"/>
              <a:t>Lorem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580C7A3-058D-DB4D-A58E-1408E2111042}"/>
              </a:ext>
            </a:extLst>
          </p:cNvPr>
          <p:cNvCxnSpPr>
            <a:cxnSpLocks/>
          </p:cNvCxnSpPr>
          <p:nvPr userDrawn="1"/>
        </p:nvCxnSpPr>
        <p:spPr>
          <a:xfrm>
            <a:off x="4396233" y="7061182"/>
            <a:ext cx="363094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BDAF3A7D-8030-0844-A645-01BD8FAECCD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96234" y="7159505"/>
            <a:ext cx="3631056" cy="2093208"/>
          </a:xfrm>
        </p:spPr>
        <p:txBody>
          <a:bodyPr>
            <a:noAutofit/>
          </a:bodyPr>
          <a:lstStyle>
            <a:lvl1pPr>
              <a:spcAft>
                <a:spcPts val="600"/>
              </a:spcAft>
              <a:defRPr lang="en-US" sz="20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marL="0" lvl="0" indent="0" algn="l" defTabSz="1219352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/>
              <a:t>Lorem white</a:t>
            </a:r>
          </a:p>
          <a:p>
            <a:pPr lvl="1"/>
            <a:r>
              <a:rPr lang="en-US" dirty="0"/>
              <a:t>Lorem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27FFA24-3CFA-4D45-AEFA-E097F6078C2F}"/>
              </a:ext>
            </a:extLst>
          </p:cNvPr>
          <p:cNvCxnSpPr>
            <a:cxnSpLocks/>
          </p:cNvCxnSpPr>
          <p:nvPr userDrawn="1"/>
        </p:nvCxnSpPr>
        <p:spPr>
          <a:xfrm>
            <a:off x="8248905" y="7061182"/>
            <a:ext cx="363094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E7F82FC6-36FC-4E48-B5C9-B921E2C368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8906" y="7159505"/>
            <a:ext cx="3631056" cy="2093208"/>
          </a:xfrm>
        </p:spPr>
        <p:txBody>
          <a:bodyPr>
            <a:noAutofit/>
          </a:bodyPr>
          <a:lstStyle>
            <a:lvl1pPr>
              <a:spcAft>
                <a:spcPts val="600"/>
              </a:spcAft>
              <a:defRPr lang="en-US" sz="20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marL="0" lvl="0" indent="0" algn="l" defTabSz="1219352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/>
              <a:t>Lorem white</a:t>
            </a:r>
          </a:p>
          <a:p>
            <a:pPr lvl="1"/>
            <a:r>
              <a:rPr lang="en-US" dirty="0"/>
              <a:t>Lorem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322A101-215F-2E4E-96F7-1A8217911DE3}"/>
              </a:ext>
            </a:extLst>
          </p:cNvPr>
          <p:cNvCxnSpPr>
            <a:cxnSpLocks/>
          </p:cNvCxnSpPr>
          <p:nvPr userDrawn="1"/>
        </p:nvCxnSpPr>
        <p:spPr>
          <a:xfrm>
            <a:off x="4396233" y="4269214"/>
            <a:ext cx="7479855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D952E60F-17DC-F34C-9E9B-948C8D093C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96234" y="4367536"/>
            <a:ext cx="7479854" cy="2093208"/>
          </a:xfrm>
        </p:spPr>
        <p:txBody>
          <a:bodyPr>
            <a:noAutofit/>
          </a:bodyPr>
          <a:lstStyle>
            <a:lvl1pPr>
              <a:spcAft>
                <a:spcPts val="600"/>
              </a:spcAft>
              <a:defRPr sz="2000" b="0">
                <a:solidFill>
                  <a:schemeClr val="bg1"/>
                </a:solidFill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white</a:t>
            </a:r>
          </a:p>
          <a:p>
            <a:pPr lvl="1"/>
            <a:r>
              <a:rPr lang="en-US" dirty="0"/>
              <a:t>Lorem</a:t>
            </a:r>
          </a:p>
        </p:txBody>
      </p:sp>
    </p:spTree>
    <p:extLst>
      <p:ext uri="{BB962C8B-B14F-4D97-AF65-F5344CB8AC3E}">
        <p14:creationId xmlns:p14="http://schemas.microsoft.com/office/powerpoint/2010/main" val="513119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l Size Picture + Copy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6257588" cy="10163175"/>
          </a:xfrm>
          <a:solidFill>
            <a:schemeClr val="bg1">
              <a:lumMod val="95000"/>
            </a:schemeClr>
          </a:solidFill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274F95E-368B-6E40-B9D0-2C2B93F8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1813" y="509589"/>
            <a:ext cx="10058400" cy="4572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79A54555-BFAC-0C43-84E7-473F35C29C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370" y="5680590"/>
            <a:ext cx="8771380" cy="3972996"/>
          </a:xfrm>
        </p:spPr>
        <p:txBody>
          <a:bodyPr>
            <a:noAutofit/>
          </a:bodyPr>
          <a:lstStyle>
            <a:lvl1pPr marL="495300" indent="-495300">
              <a:spcAft>
                <a:spcPts val="1200"/>
              </a:spcAft>
              <a:buFont typeface="System Font Regular"/>
              <a:buChar char="–"/>
              <a:tabLst/>
              <a:defRPr sz="48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</p:spTree>
    <p:extLst>
      <p:ext uri="{BB962C8B-B14F-4D97-AF65-F5344CB8AC3E}">
        <p14:creationId xmlns:p14="http://schemas.microsoft.com/office/powerpoint/2010/main" val="33516230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7B019220-7802-AE47-A9E7-45C3C14857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1369" y="509588"/>
            <a:ext cx="8598331" cy="8748711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>
                <a:solidFill>
                  <a:srgbClr val="169781"/>
                </a:solidFill>
              </a:rPr>
              <a:pPr/>
              <a:t>‹#›</a:t>
            </a:fld>
            <a:endParaRPr lang="en-GB">
              <a:solidFill>
                <a:srgbClr val="169781"/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5608CBA-51F6-0047-AE0B-74EC6655C4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4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C4F228-07A8-A446-8487-97CF9A0641F1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8880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l Size Picture + Copy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6257588" cy="10163175"/>
          </a:xfrm>
          <a:solidFill>
            <a:schemeClr val="bg1">
              <a:lumMod val="95000"/>
            </a:schemeClr>
          </a:solidFill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79A54555-BFAC-0C43-84E7-473F35C29C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370" y="509588"/>
            <a:ext cx="8771380" cy="8748711"/>
          </a:xfrm>
        </p:spPr>
        <p:txBody>
          <a:bodyPr>
            <a:noAutofit/>
          </a:bodyPr>
          <a:lstStyle>
            <a:lvl1pPr marL="495300" indent="-495300">
              <a:spcAft>
                <a:spcPts val="1200"/>
              </a:spcAft>
              <a:buFont typeface="System Font Regular"/>
              <a:buChar char="–"/>
              <a:tabLst/>
              <a:defRPr sz="48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</p:spTree>
    <p:extLst>
      <p:ext uri="{BB962C8B-B14F-4D97-AF65-F5344CB8AC3E}">
        <p14:creationId xmlns:p14="http://schemas.microsoft.com/office/powerpoint/2010/main" val="383574167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64F0A97-B29F-A846-9262-C91C90BC4E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1813" y="509588"/>
            <a:ext cx="2455384" cy="470898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64C3D921-80B5-C34C-90F2-0A3629568F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5792" y="6165857"/>
            <a:ext cx="8766958" cy="3011761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4800">
                <a:solidFill>
                  <a:schemeClr val="bg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50CE729-C6C6-274B-80E9-6332B7754058}"/>
              </a:ext>
            </a:extLst>
          </p:cNvPr>
          <p:cNvCxnSpPr>
            <a:cxnSpLocks/>
          </p:cNvCxnSpPr>
          <p:nvPr userDrawn="1"/>
        </p:nvCxnSpPr>
        <p:spPr>
          <a:xfrm>
            <a:off x="10814050" y="509588"/>
            <a:ext cx="491216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0436306-8B9F-C945-BE90-F76864CD795F}"/>
              </a:ext>
            </a:extLst>
          </p:cNvPr>
          <p:cNvCxnSpPr>
            <a:cxnSpLocks/>
          </p:cNvCxnSpPr>
          <p:nvPr userDrawn="1"/>
        </p:nvCxnSpPr>
        <p:spPr>
          <a:xfrm>
            <a:off x="531813" y="5583611"/>
            <a:ext cx="8770937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22">
            <a:extLst>
              <a:ext uri="{FF2B5EF4-FFF2-40B4-BE49-F238E27FC236}">
                <a16:creationId xmlns:a16="http://schemas.microsoft.com/office/drawing/2014/main" id="{A70ACDE0-7FC6-1C4E-8517-0FE1E5742B3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1813" y="5700153"/>
            <a:ext cx="2455384" cy="2215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  <a:latin typeface="+mj-lt"/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sp>
        <p:nvSpPr>
          <p:cNvPr id="52" name="Text Placeholder 22">
            <a:extLst>
              <a:ext uri="{FF2B5EF4-FFF2-40B4-BE49-F238E27FC236}">
                <a16:creationId xmlns:a16="http://schemas.microsoft.com/office/drawing/2014/main" id="{4B2A573B-2445-964A-82A5-D8534E7528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818029" y="1099538"/>
            <a:ext cx="4907746" cy="3011761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sp>
        <p:nvSpPr>
          <p:cNvPr id="56" name="Text Placeholder 22">
            <a:extLst>
              <a:ext uri="{FF2B5EF4-FFF2-40B4-BE49-F238E27FC236}">
                <a16:creationId xmlns:a16="http://schemas.microsoft.com/office/drawing/2014/main" id="{8E184FC4-BE27-5B41-8EA7-6B4A4A72C8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814050" y="633834"/>
            <a:ext cx="2455384" cy="2215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  <a:latin typeface="+mj-lt"/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28399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 (Variation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64F0A97-B29F-A846-9262-C91C90BC4E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1813" y="509588"/>
            <a:ext cx="2455384" cy="470898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3600" b="1">
                <a:solidFill>
                  <a:schemeClr val="accent5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64C3D921-80B5-C34C-90F2-0A3629568F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5792" y="6165857"/>
            <a:ext cx="8766958" cy="3011761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4800">
                <a:solidFill>
                  <a:schemeClr val="accent5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50CE729-C6C6-274B-80E9-6332B7754058}"/>
              </a:ext>
            </a:extLst>
          </p:cNvPr>
          <p:cNvCxnSpPr>
            <a:cxnSpLocks/>
          </p:cNvCxnSpPr>
          <p:nvPr userDrawn="1"/>
        </p:nvCxnSpPr>
        <p:spPr>
          <a:xfrm>
            <a:off x="10814050" y="509588"/>
            <a:ext cx="491216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0436306-8B9F-C945-BE90-F76864CD795F}"/>
              </a:ext>
            </a:extLst>
          </p:cNvPr>
          <p:cNvCxnSpPr>
            <a:cxnSpLocks/>
          </p:cNvCxnSpPr>
          <p:nvPr userDrawn="1"/>
        </p:nvCxnSpPr>
        <p:spPr>
          <a:xfrm>
            <a:off x="531813" y="5583611"/>
            <a:ext cx="8770937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22">
            <a:extLst>
              <a:ext uri="{FF2B5EF4-FFF2-40B4-BE49-F238E27FC236}">
                <a16:creationId xmlns:a16="http://schemas.microsoft.com/office/drawing/2014/main" id="{A70ACDE0-7FC6-1C4E-8517-0FE1E5742B3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1813" y="5700153"/>
            <a:ext cx="2455384" cy="2215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>
                <a:solidFill>
                  <a:schemeClr val="accent5"/>
                </a:solidFill>
                <a:latin typeface="+mj-lt"/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sp>
        <p:nvSpPr>
          <p:cNvPr id="52" name="Text Placeholder 22">
            <a:extLst>
              <a:ext uri="{FF2B5EF4-FFF2-40B4-BE49-F238E27FC236}">
                <a16:creationId xmlns:a16="http://schemas.microsoft.com/office/drawing/2014/main" id="{4B2A573B-2445-964A-82A5-D8534E7528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818029" y="1099538"/>
            <a:ext cx="4907746" cy="3011761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2400">
                <a:solidFill>
                  <a:schemeClr val="accent5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sp>
        <p:nvSpPr>
          <p:cNvPr id="56" name="Text Placeholder 22">
            <a:extLst>
              <a:ext uri="{FF2B5EF4-FFF2-40B4-BE49-F238E27FC236}">
                <a16:creationId xmlns:a16="http://schemas.microsoft.com/office/drawing/2014/main" id="{8E184FC4-BE27-5B41-8EA7-6B4A4A72C8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814050" y="633834"/>
            <a:ext cx="2455384" cy="2215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>
                <a:solidFill>
                  <a:schemeClr val="accent5"/>
                </a:solidFill>
                <a:latin typeface="+mj-lt"/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526336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 Height Picture Righ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71788" y="2245895"/>
            <a:ext cx="11795126" cy="7012405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>
                <a:solidFill>
                  <a:srgbClr val="169781"/>
                </a:solidFill>
              </a:rPr>
              <a:pPr/>
              <a:t>‹#›</a:t>
            </a:fld>
            <a:endParaRPr lang="en-GB" dirty="0">
              <a:solidFill>
                <a:srgbClr val="169781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4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9BC5BB-0044-EF47-8BA2-D74F0189057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025890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py + Centre Large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53250" y="509587"/>
            <a:ext cx="7491412" cy="8748713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>
                <a:solidFill>
                  <a:srgbClr val="169781"/>
                </a:solidFill>
              </a:rPr>
              <a:pPr/>
              <a:t>‹#›</a:t>
            </a:fld>
            <a:endParaRPr lang="en-GB" dirty="0">
              <a:solidFill>
                <a:srgbClr val="169781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4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F81D870-C52B-3A48-821D-4EDDCE1A8CFD}"/>
              </a:ext>
            </a:extLst>
          </p:cNvPr>
          <p:cNvCxnSpPr/>
          <p:nvPr userDrawn="1"/>
        </p:nvCxnSpPr>
        <p:spPr>
          <a:xfrm>
            <a:off x="531369" y="509588"/>
            <a:ext cx="4918519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1813" y="802984"/>
            <a:ext cx="4918075" cy="1255728"/>
          </a:xfrm>
        </p:spPr>
        <p:txBody>
          <a:bodyPr>
            <a:sp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blue</a:t>
            </a:r>
          </a:p>
          <a:p>
            <a:pPr lvl="1"/>
            <a:r>
              <a:rPr lang="en-US" dirty="0"/>
              <a:t>Lorem grey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8D39D5-4161-5048-ADB6-1DB20FAC5F7E}"/>
              </a:ext>
            </a:extLst>
          </p:cNvPr>
          <p:cNvCxnSpPr/>
          <p:nvPr userDrawn="1"/>
        </p:nvCxnSpPr>
        <p:spPr>
          <a:xfrm>
            <a:off x="531369" y="2562978"/>
            <a:ext cx="4918519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8F6A6D11-71E3-204C-A65F-80576770D2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1813" y="2856374"/>
            <a:ext cx="4918075" cy="1255728"/>
          </a:xfrm>
        </p:spPr>
        <p:txBody>
          <a:bodyPr>
            <a:sp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blue</a:t>
            </a:r>
          </a:p>
          <a:p>
            <a:pPr lvl="1"/>
            <a:r>
              <a:rPr lang="en-US" dirty="0"/>
              <a:t>Lorem grey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A2CF490-DF8D-E94B-BE6E-66C6ADA85286}"/>
              </a:ext>
            </a:extLst>
          </p:cNvPr>
          <p:cNvCxnSpPr/>
          <p:nvPr userDrawn="1"/>
        </p:nvCxnSpPr>
        <p:spPr>
          <a:xfrm>
            <a:off x="531369" y="5963900"/>
            <a:ext cx="4918519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0359478A-96E4-E447-9E14-EE3EC4E8EB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813" y="6257295"/>
            <a:ext cx="4918075" cy="1255728"/>
          </a:xfrm>
        </p:spPr>
        <p:txBody>
          <a:bodyPr>
            <a:sp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blue</a:t>
            </a:r>
          </a:p>
          <a:p>
            <a:pPr lvl="1"/>
            <a:r>
              <a:rPr lang="en-US" dirty="0"/>
              <a:t>Lorem grey</a:t>
            </a:r>
          </a:p>
        </p:txBody>
      </p:sp>
    </p:spTree>
    <p:extLst>
      <p:ext uri="{BB962C8B-B14F-4D97-AF65-F5344CB8AC3E}">
        <p14:creationId xmlns:p14="http://schemas.microsoft.com/office/powerpoint/2010/main" val="268298767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281414" y="9080987"/>
            <a:ext cx="13697583" cy="1082190"/>
          </a:xfrm>
          <a:prstGeom prst="rect">
            <a:avLst/>
          </a:prstGeom>
        </p:spPr>
        <p:txBody>
          <a:bodyPr/>
          <a:lstStyle/>
          <a:p>
            <a:fld id="{24ADBA08-4F53-45A6-AFE5-48FDA6654E12}" type="slidenum">
              <a:rPr lang="nl-NL" smtClean="0">
                <a:solidFill>
                  <a:srgbClr val="000000"/>
                </a:solidFill>
              </a:rPr>
              <a:pPr/>
              <a:t>‹#›</a:t>
            </a:fld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content</a:t>
            </a:r>
            <a:endParaRPr lang="nl-NL" dirty="0"/>
          </a:p>
        </p:txBody>
      </p:sp>
      <p:sp>
        <p:nvSpPr>
          <p:cNvPr id="5" name="Text Placeholder 2"/>
          <p:cNvSpPr>
            <a:spLocks noGrp="1"/>
          </p:cNvSpPr>
          <p:nvPr>
            <p:ph idx="1" hasCustomPrompt="1"/>
          </p:nvPr>
        </p:nvSpPr>
        <p:spPr>
          <a:xfrm>
            <a:off x="1281414" y="2011463"/>
            <a:ext cx="4609140" cy="7045995"/>
          </a:xfrm>
          <a:prstGeom prst="rect">
            <a:avLst/>
          </a:prstGeom>
        </p:spPr>
        <p:txBody>
          <a:bodyPr vert="horz" lIns="0" tIns="72000" rIns="0" bIns="0" rtlCol="0">
            <a:normAutofit/>
          </a:bodyPr>
          <a:lstStyle>
            <a:lvl1pPr>
              <a:tabLst>
                <a:tab pos="3841085" algn="r"/>
              </a:tabLst>
              <a:defRPr/>
            </a:lvl1pPr>
          </a:lstStyle>
          <a:p>
            <a:pPr lvl="0"/>
            <a:r>
              <a:rPr lang="en-US" dirty="0"/>
              <a:t>Click to edit title	#</a:t>
            </a:r>
          </a:p>
        </p:txBody>
      </p:sp>
    </p:spTree>
    <p:extLst>
      <p:ext uri="{BB962C8B-B14F-4D97-AF65-F5344CB8AC3E}">
        <p14:creationId xmlns:p14="http://schemas.microsoft.com/office/powerpoint/2010/main" val="245122954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2880" y="9419763"/>
            <a:ext cx="3793437" cy="541095"/>
          </a:xfrm>
          <a:prstGeom prst="rect">
            <a:avLst/>
          </a:prstGeom>
        </p:spPr>
        <p:txBody>
          <a:bodyPr lIns="142811" tIns="71405" rIns="142811" bIns="71405"/>
          <a:lstStyle/>
          <a:p>
            <a:fld id="{B5316342-2363-4F8D-9849-5C3C2B825FB5}" type="datetimeFigureOut">
              <a:rPr lang="en-US" smtClean="0">
                <a:solidFill>
                  <a:srgbClr val="000000"/>
                </a:solidFill>
              </a:rPr>
              <a:pPr/>
              <a:t>12/9/2019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54676" y="9419763"/>
            <a:ext cx="5148236" cy="541095"/>
          </a:xfrm>
          <a:prstGeom prst="rect">
            <a:avLst/>
          </a:prstGeom>
        </p:spPr>
        <p:txBody>
          <a:bodyPr lIns="142811" tIns="71405" rIns="142811" bIns="71405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C1F8E-7D87-4DF8-860E-E7D6BDABBC8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654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Key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72138" y="509587"/>
            <a:ext cx="8772524" cy="8748713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4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F81D870-C52B-3A48-821D-4EDDCE1A8CFD}"/>
              </a:ext>
            </a:extLst>
          </p:cNvPr>
          <p:cNvCxnSpPr/>
          <p:nvPr userDrawn="1"/>
        </p:nvCxnSpPr>
        <p:spPr>
          <a:xfrm>
            <a:off x="531369" y="509588"/>
            <a:ext cx="4918519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1813" y="802984"/>
            <a:ext cx="4918075" cy="203271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8D39D5-4161-5048-ADB6-1DB20FAC5F7E}"/>
              </a:ext>
            </a:extLst>
          </p:cNvPr>
          <p:cNvCxnSpPr/>
          <p:nvPr userDrawn="1"/>
        </p:nvCxnSpPr>
        <p:spPr>
          <a:xfrm>
            <a:off x="531369" y="2755482"/>
            <a:ext cx="4918519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8F6A6D11-71E3-204C-A65F-80576770D2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1813" y="3048878"/>
            <a:ext cx="4918075" cy="203271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A2CF490-DF8D-E94B-BE6E-66C6ADA85286}"/>
              </a:ext>
            </a:extLst>
          </p:cNvPr>
          <p:cNvCxnSpPr/>
          <p:nvPr userDrawn="1"/>
        </p:nvCxnSpPr>
        <p:spPr>
          <a:xfrm>
            <a:off x="531369" y="5659102"/>
            <a:ext cx="4918519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0359478A-96E4-E447-9E14-EE3EC4E8EB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813" y="5952497"/>
            <a:ext cx="4918075" cy="203271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360375910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4D526E-6BF2-B546-AF89-53475A4812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564" y="8760526"/>
            <a:ext cx="4940300" cy="53340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3EC08B-A423-8546-A3BD-C7F74648666F}"/>
              </a:ext>
            </a:extLst>
          </p:cNvPr>
          <p:cNvCxnSpPr/>
          <p:nvPr userDrawn="1"/>
        </p:nvCxnSpPr>
        <p:spPr>
          <a:xfrm>
            <a:off x="531813" y="8538358"/>
            <a:ext cx="49180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BFFE5DED-CD85-2A4F-B8E4-A4E453EA4477}"/>
              </a:ext>
            </a:extLst>
          </p:cNvPr>
          <p:cNvGrpSpPr/>
          <p:nvPr userDrawn="1"/>
        </p:nvGrpSpPr>
        <p:grpSpPr>
          <a:xfrm>
            <a:off x="9824029" y="2537959"/>
            <a:ext cx="5906700" cy="2997199"/>
            <a:chOff x="139700" y="101600"/>
            <a:chExt cx="4280809" cy="2172184"/>
          </a:xfrm>
          <a:solidFill>
            <a:schemeClr val="accent5"/>
          </a:solidFill>
        </p:grpSpPr>
        <p:sp>
          <p:nvSpPr>
            <p:cNvPr id="8" name="Shape">
              <a:extLst>
                <a:ext uri="{FF2B5EF4-FFF2-40B4-BE49-F238E27FC236}">
                  <a16:creationId xmlns:a16="http://schemas.microsoft.com/office/drawing/2014/main" id="{CD367D56-456B-B743-BB1D-86C1ED5CF2F3}"/>
                </a:ext>
              </a:extLst>
            </p:cNvPr>
            <p:cNvSpPr/>
            <p:nvPr userDrawn="1"/>
          </p:nvSpPr>
          <p:spPr>
            <a:xfrm>
              <a:off x="1612900" y="101600"/>
              <a:ext cx="666513" cy="1214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81" y="5215"/>
                  </a:moveTo>
                  <a:cubicBezTo>
                    <a:pt x="7481" y="4351"/>
                    <a:pt x="8381" y="3857"/>
                    <a:pt x="9956" y="3857"/>
                  </a:cubicBezTo>
                  <a:lnTo>
                    <a:pt x="11643" y="3857"/>
                  </a:lnTo>
                  <a:cubicBezTo>
                    <a:pt x="13219" y="3857"/>
                    <a:pt x="14118" y="4351"/>
                    <a:pt x="14118" y="5215"/>
                  </a:cubicBezTo>
                  <a:lnTo>
                    <a:pt x="14118" y="6943"/>
                  </a:lnTo>
                  <a:cubicBezTo>
                    <a:pt x="14118" y="7344"/>
                    <a:pt x="14737" y="7653"/>
                    <a:pt x="15412" y="7653"/>
                  </a:cubicBezTo>
                  <a:lnTo>
                    <a:pt x="20306" y="7653"/>
                  </a:lnTo>
                  <a:cubicBezTo>
                    <a:pt x="21037" y="7653"/>
                    <a:pt x="21600" y="7344"/>
                    <a:pt x="21600" y="6943"/>
                  </a:cubicBezTo>
                  <a:lnTo>
                    <a:pt x="21600" y="4104"/>
                  </a:lnTo>
                  <a:cubicBezTo>
                    <a:pt x="21600" y="1851"/>
                    <a:pt x="18225" y="0"/>
                    <a:pt x="14118" y="0"/>
                  </a:cubicBezTo>
                  <a:lnTo>
                    <a:pt x="7481" y="0"/>
                  </a:lnTo>
                  <a:cubicBezTo>
                    <a:pt x="3375" y="0"/>
                    <a:pt x="0" y="1851"/>
                    <a:pt x="0" y="4104"/>
                  </a:cubicBezTo>
                  <a:lnTo>
                    <a:pt x="0" y="6943"/>
                  </a:lnTo>
                  <a:cubicBezTo>
                    <a:pt x="0" y="8764"/>
                    <a:pt x="1125" y="10121"/>
                    <a:pt x="3881" y="11016"/>
                  </a:cubicBezTo>
                  <a:lnTo>
                    <a:pt x="12318" y="13731"/>
                  </a:lnTo>
                  <a:cubicBezTo>
                    <a:pt x="13556" y="14133"/>
                    <a:pt x="14118" y="14472"/>
                    <a:pt x="14118" y="15521"/>
                  </a:cubicBezTo>
                  <a:lnTo>
                    <a:pt x="14118" y="16385"/>
                  </a:lnTo>
                  <a:cubicBezTo>
                    <a:pt x="14118" y="17249"/>
                    <a:pt x="13219" y="17743"/>
                    <a:pt x="11643" y="17743"/>
                  </a:cubicBezTo>
                  <a:lnTo>
                    <a:pt x="9956" y="17743"/>
                  </a:lnTo>
                  <a:cubicBezTo>
                    <a:pt x="8381" y="17743"/>
                    <a:pt x="7481" y="17249"/>
                    <a:pt x="7481" y="16385"/>
                  </a:cubicBezTo>
                  <a:lnTo>
                    <a:pt x="7481" y="14657"/>
                  </a:lnTo>
                  <a:cubicBezTo>
                    <a:pt x="7481" y="14256"/>
                    <a:pt x="6862" y="13947"/>
                    <a:pt x="6187" y="13947"/>
                  </a:cubicBezTo>
                  <a:lnTo>
                    <a:pt x="1294" y="13947"/>
                  </a:lnTo>
                  <a:cubicBezTo>
                    <a:pt x="563" y="13947"/>
                    <a:pt x="0" y="14256"/>
                    <a:pt x="0" y="14657"/>
                  </a:cubicBezTo>
                  <a:lnTo>
                    <a:pt x="0" y="17496"/>
                  </a:lnTo>
                  <a:cubicBezTo>
                    <a:pt x="0" y="19749"/>
                    <a:pt x="3375" y="21600"/>
                    <a:pt x="7481" y="21600"/>
                  </a:cubicBezTo>
                  <a:lnTo>
                    <a:pt x="14118" y="21600"/>
                  </a:lnTo>
                  <a:cubicBezTo>
                    <a:pt x="18225" y="21600"/>
                    <a:pt x="21600" y="19749"/>
                    <a:pt x="21600" y="17496"/>
                  </a:cubicBezTo>
                  <a:lnTo>
                    <a:pt x="21600" y="14379"/>
                  </a:lnTo>
                  <a:cubicBezTo>
                    <a:pt x="21600" y="12343"/>
                    <a:pt x="20419" y="11417"/>
                    <a:pt x="17437" y="10461"/>
                  </a:cubicBezTo>
                  <a:lnTo>
                    <a:pt x="8719" y="7622"/>
                  </a:lnTo>
                  <a:cubicBezTo>
                    <a:pt x="7818" y="7313"/>
                    <a:pt x="7481" y="6974"/>
                    <a:pt x="7481" y="6264"/>
                  </a:cubicBezTo>
                  <a:cubicBezTo>
                    <a:pt x="7481" y="6264"/>
                    <a:pt x="7481" y="5215"/>
                    <a:pt x="7481" y="521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1141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699" dirty="0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210E9B8F-6FFC-3A4C-8721-27BFBF173949}"/>
                </a:ext>
              </a:extLst>
            </p:cNvPr>
            <p:cNvSpPr/>
            <p:nvPr userDrawn="1"/>
          </p:nvSpPr>
          <p:spPr>
            <a:xfrm>
              <a:off x="2413000" y="101600"/>
              <a:ext cx="592450" cy="108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81" y="5215"/>
                  </a:moveTo>
                  <a:cubicBezTo>
                    <a:pt x="7481" y="4351"/>
                    <a:pt x="8381" y="3857"/>
                    <a:pt x="9956" y="3857"/>
                  </a:cubicBezTo>
                  <a:lnTo>
                    <a:pt x="11644" y="3857"/>
                  </a:lnTo>
                  <a:cubicBezTo>
                    <a:pt x="13219" y="3857"/>
                    <a:pt x="14119" y="4351"/>
                    <a:pt x="14119" y="5215"/>
                  </a:cubicBezTo>
                  <a:lnTo>
                    <a:pt x="14119" y="6943"/>
                  </a:lnTo>
                  <a:cubicBezTo>
                    <a:pt x="14119" y="7344"/>
                    <a:pt x="14737" y="7652"/>
                    <a:pt x="15412" y="7652"/>
                  </a:cubicBezTo>
                  <a:lnTo>
                    <a:pt x="20307" y="7652"/>
                  </a:lnTo>
                  <a:cubicBezTo>
                    <a:pt x="21038" y="7652"/>
                    <a:pt x="21600" y="7344"/>
                    <a:pt x="21600" y="6943"/>
                  </a:cubicBezTo>
                  <a:lnTo>
                    <a:pt x="21600" y="4104"/>
                  </a:lnTo>
                  <a:cubicBezTo>
                    <a:pt x="21600" y="1852"/>
                    <a:pt x="18225" y="0"/>
                    <a:pt x="14119" y="0"/>
                  </a:cubicBezTo>
                  <a:lnTo>
                    <a:pt x="7481" y="0"/>
                  </a:lnTo>
                  <a:cubicBezTo>
                    <a:pt x="3375" y="0"/>
                    <a:pt x="0" y="1852"/>
                    <a:pt x="0" y="4104"/>
                  </a:cubicBezTo>
                  <a:lnTo>
                    <a:pt x="0" y="6943"/>
                  </a:lnTo>
                  <a:cubicBezTo>
                    <a:pt x="0" y="8764"/>
                    <a:pt x="1125" y="10121"/>
                    <a:pt x="3881" y="11016"/>
                  </a:cubicBezTo>
                  <a:lnTo>
                    <a:pt x="12319" y="13731"/>
                  </a:lnTo>
                  <a:cubicBezTo>
                    <a:pt x="13556" y="14133"/>
                    <a:pt x="14119" y="14472"/>
                    <a:pt x="14119" y="15521"/>
                  </a:cubicBezTo>
                  <a:lnTo>
                    <a:pt x="14119" y="16385"/>
                  </a:lnTo>
                  <a:cubicBezTo>
                    <a:pt x="14119" y="17249"/>
                    <a:pt x="13219" y="17743"/>
                    <a:pt x="11644" y="17743"/>
                  </a:cubicBezTo>
                  <a:lnTo>
                    <a:pt x="9956" y="17743"/>
                  </a:lnTo>
                  <a:cubicBezTo>
                    <a:pt x="8381" y="17743"/>
                    <a:pt x="7481" y="17249"/>
                    <a:pt x="7481" y="16385"/>
                  </a:cubicBezTo>
                  <a:lnTo>
                    <a:pt x="7481" y="14657"/>
                  </a:lnTo>
                  <a:cubicBezTo>
                    <a:pt x="7481" y="14256"/>
                    <a:pt x="6863" y="13948"/>
                    <a:pt x="6188" y="13948"/>
                  </a:cubicBezTo>
                  <a:lnTo>
                    <a:pt x="1294" y="13948"/>
                  </a:lnTo>
                  <a:cubicBezTo>
                    <a:pt x="562" y="13948"/>
                    <a:pt x="0" y="14256"/>
                    <a:pt x="0" y="14657"/>
                  </a:cubicBezTo>
                  <a:lnTo>
                    <a:pt x="0" y="17496"/>
                  </a:lnTo>
                  <a:cubicBezTo>
                    <a:pt x="0" y="19748"/>
                    <a:pt x="3375" y="21600"/>
                    <a:pt x="7481" y="21600"/>
                  </a:cubicBezTo>
                  <a:lnTo>
                    <a:pt x="14119" y="21600"/>
                  </a:lnTo>
                  <a:cubicBezTo>
                    <a:pt x="18225" y="21600"/>
                    <a:pt x="21600" y="19748"/>
                    <a:pt x="21600" y="17496"/>
                  </a:cubicBezTo>
                  <a:lnTo>
                    <a:pt x="21600" y="14379"/>
                  </a:lnTo>
                  <a:cubicBezTo>
                    <a:pt x="21600" y="12343"/>
                    <a:pt x="20419" y="11417"/>
                    <a:pt x="17438" y="10460"/>
                  </a:cubicBezTo>
                  <a:lnTo>
                    <a:pt x="8719" y="7622"/>
                  </a:lnTo>
                  <a:cubicBezTo>
                    <a:pt x="7819" y="7313"/>
                    <a:pt x="7481" y="6974"/>
                    <a:pt x="7481" y="6264"/>
                  </a:cubicBezTo>
                  <a:cubicBezTo>
                    <a:pt x="7481" y="6264"/>
                    <a:pt x="7481" y="5215"/>
                    <a:pt x="7481" y="521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1141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699"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D0045BBD-201D-E94A-9214-0280DAF5B0DD}"/>
                </a:ext>
              </a:extLst>
            </p:cNvPr>
            <p:cNvSpPr/>
            <p:nvPr userDrawn="1"/>
          </p:nvSpPr>
          <p:spPr>
            <a:xfrm>
              <a:off x="3149600" y="101600"/>
              <a:ext cx="179540" cy="945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10"/>
                  </a:moveTo>
                  <a:cubicBezTo>
                    <a:pt x="21600" y="309"/>
                    <a:pt x="19977" y="0"/>
                    <a:pt x="17864" y="0"/>
                  </a:cubicBezTo>
                  <a:lnTo>
                    <a:pt x="3734" y="0"/>
                  </a:lnTo>
                  <a:cubicBezTo>
                    <a:pt x="1623" y="0"/>
                    <a:pt x="0" y="309"/>
                    <a:pt x="0" y="710"/>
                  </a:cubicBezTo>
                  <a:lnTo>
                    <a:pt x="0" y="20890"/>
                  </a:lnTo>
                  <a:cubicBezTo>
                    <a:pt x="0" y="21291"/>
                    <a:pt x="1623" y="21600"/>
                    <a:pt x="3734" y="21600"/>
                  </a:cubicBezTo>
                  <a:lnTo>
                    <a:pt x="17864" y="21600"/>
                  </a:lnTo>
                  <a:cubicBezTo>
                    <a:pt x="19977" y="21600"/>
                    <a:pt x="21600" y="21291"/>
                    <a:pt x="21600" y="20890"/>
                  </a:cubicBezTo>
                  <a:cubicBezTo>
                    <a:pt x="21600" y="20890"/>
                    <a:pt x="21600" y="710"/>
                    <a:pt x="21600" y="71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1141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699" dirty="0"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543077F2-CC20-3545-8919-07516EC943E1}"/>
                </a:ext>
              </a:extLst>
            </p:cNvPr>
            <p:cNvSpPr/>
            <p:nvPr userDrawn="1"/>
          </p:nvSpPr>
          <p:spPr>
            <a:xfrm>
              <a:off x="3467100" y="101600"/>
              <a:ext cx="444357" cy="810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956" y="17743"/>
                  </a:moveTo>
                  <a:cubicBezTo>
                    <a:pt x="8382" y="17743"/>
                    <a:pt x="7482" y="17249"/>
                    <a:pt x="7482" y="16385"/>
                  </a:cubicBezTo>
                  <a:lnTo>
                    <a:pt x="7482" y="5214"/>
                  </a:lnTo>
                  <a:cubicBezTo>
                    <a:pt x="7482" y="4351"/>
                    <a:pt x="8382" y="3857"/>
                    <a:pt x="9956" y="3857"/>
                  </a:cubicBezTo>
                  <a:lnTo>
                    <a:pt x="11644" y="3857"/>
                  </a:lnTo>
                  <a:cubicBezTo>
                    <a:pt x="13218" y="3857"/>
                    <a:pt x="14118" y="4351"/>
                    <a:pt x="14118" y="5214"/>
                  </a:cubicBezTo>
                  <a:lnTo>
                    <a:pt x="14118" y="16385"/>
                  </a:lnTo>
                  <a:cubicBezTo>
                    <a:pt x="14118" y="17249"/>
                    <a:pt x="13218" y="17743"/>
                    <a:pt x="11644" y="17743"/>
                  </a:cubicBezTo>
                  <a:cubicBezTo>
                    <a:pt x="11644" y="17743"/>
                    <a:pt x="9956" y="17743"/>
                    <a:pt x="9956" y="17743"/>
                  </a:cubicBezTo>
                  <a:close/>
                  <a:moveTo>
                    <a:pt x="14118" y="21600"/>
                  </a:moveTo>
                  <a:cubicBezTo>
                    <a:pt x="18225" y="21600"/>
                    <a:pt x="21600" y="19749"/>
                    <a:pt x="21600" y="17496"/>
                  </a:cubicBezTo>
                  <a:lnTo>
                    <a:pt x="21600" y="4104"/>
                  </a:lnTo>
                  <a:cubicBezTo>
                    <a:pt x="21600" y="1851"/>
                    <a:pt x="18225" y="0"/>
                    <a:pt x="14118" y="0"/>
                  </a:cubicBezTo>
                  <a:lnTo>
                    <a:pt x="7482" y="0"/>
                  </a:lnTo>
                  <a:cubicBezTo>
                    <a:pt x="3375" y="0"/>
                    <a:pt x="0" y="1851"/>
                    <a:pt x="0" y="4104"/>
                  </a:cubicBezTo>
                  <a:lnTo>
                    <a:pt x="0" y="17496"/>
                  </a:lnTo>
                  <a:cubicBezTo>
                    <a:pt x="0" y="19749"/>
                    <a:pt x="3375" y="21600"/>
                    <a:pt x="7482" y="21600"/>
                  </a:cubicBezTo>
                  <a:cubicBezTo>
                    <a:pt x="7482" y="21600"/>
                    <a:pt x="14118" y="21600"/>
                    <a:pt x="14118" y="216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1141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699" dirty="0"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5C9C6AC2-7DC8-AD42-A300-FA6FC8CF85AE}"/>
                </a:ext>
              </a:extLst>
            </p:cNvPr>
            <p:cNvSpPr/>
            <p:nvPr userDrawn="1"/>
          </p:nvSpPr>
          <p:spPr>
            <a:xfrm>
              <a:off x="4038600" y="101600"/>
              <a:ext cx="379031" cy="674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890"/>
                  </a:moveTo>
                  <a:cubicBezTo>
                    <a:pt x="0" y="21292"/>
                    <a:pt x="563" y="21600"/>
                    <a:pt x="1294" y="21600"/>
                  </a:cubicBezTo>
                  <a:lnTo>
                    <a:pt x="5962" y="21600"/>
                  </a:lnTo>
                  <a:cubicBezTo>
                    <a:pt x="6693" y="21600"/>
                    <a:pt x="7256" y="21292"/>
                    <a:pt x="7256" y="20890"/>
                  </a:cubicBezTo>
                  <a:lnTo>
                    <a:pt x="7256" y="9627"/>
                  </a:lnTo>
                  <a:lnTo>
                    <a:pt x="14062" y="20860"/>
                  </a:lnTo>
                  <a:cubicBezTo>
                    <a:pt x="14400" y="21384"/>
                    <a:pt x="14906" y="21600"/>
                    <a:pt x="15806" y="21600"/>
                  </a:cubicBezTo>
                  <a:lnTo>
                    <a:pt x="20307" y="21600"/>
                  </a:lnTo>
                  <a:cubicBezTo>
                    <a:pt x="21037" y="21600"/>
                    <a:pt x="21600" y="21292"/>
                    <a:pt x="21600" y="20890"/>
                  </a:cubicBezTo>
                  <a:lnTo>
                    <a:pt x="21600" y="709"/>
                  </a:lnTo>
                  <a:cubicBezTo>
                    <a:pt x="21600" y="339"/>
                    <a:pt x="21037" y="0"/>
                    <a:pt x="20307" y="0"/>
                  </a:cubicBezTo>
                  <a:lnTo>
                    <a:pt x="15637" y="0"/>
                  </a:lnTo>
                  <a:cubicBezTo>
                    <a:pt x="14906" y="0"/>
                    <a:pt x="14343" y="339"/>
                    <a:pt x="14343" y="709"/>
                  </a:cubicBezTo>
                  <a:lnTo>
                    <a:pt x="14343" y="11787"/>
                  </a:lnTo>
                  <a:lnTo>
                    <a:pt x="8044" y="709"/>
                  </a:lnTo>
                  <a:cubicBezTo>
                    <a:pt x="7763" y="185"/>
                    <a:pt x="7143" y="0"/>
                    <a:pt x="6356" y="0"/>
                  </a:cubicBezTo>
                  <a:lnTo>
                    <a:pt x="1294" y="0"/>
                  </a:lnTo>
                  <a:cubicBezTo>
                    <a:pt x="619" y="0"/>
                    <a:pt x="0" y="339"/>
                    <a:pt x="0" y="709"/>
                  </a:cubicBezTo>
                  <a:cubicBezTo>
                    <a:pt x="0" y="709"/>
                    <a:pt x="0" y="20890"/>
                    <a:pt x="0" y="2089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1141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699" dirty="0"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56E9ABA0-F408-EA44-B315-DD842556D62B}"/>
                </a:ext>
              </a:extLst>
            </p:cNvPr>
            <p:cNvSpPr/>
            <p:nvPr userDrawn="1"/>
          </p:nvSpPr>
          <p:spPr>
            <a:xfrm>
              <a:off x="1841500" y="1460500"/>
              <a:ext cx="450129" cy="809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22" y="4104"/>
                  </a:moveTo>
                  <a:cubicBezTo>
                    <a:pt x="21322" y="1851"/>
                    <a:pt x="17991" y="0"/>
                    <a:pt x="13937" y="0"/>
                  </a:cubicBezTo>
                  <a:lnTo>
                    <a:pt x="1278" y="0"/>
                  </a:lnTo>
                  <a:cubicBezTo>
                    <a:pt x="611" y="0"/>
                    <a:pt x="0" y="278"/>
                    <a:pt x="0" y="679"/>
                  </a:cubicBezTo>
                  <a:lnTo>
                    <a:pt x="0" y="20890"/>
                  </a:lnTo>
                  <a:cubicBezTo>
                    <a:pt x="0" y="21291"/>
                    <a:pt x="611" y="21600"/>
                    <a:pt x="1278" y="21600"/>
                  </a:cubicBezTo>
                  <a:lnTo>
                    <a:pt x="6108" y="21600"/>
                  </a:lnTo>
                  <a:cubicBezTo>
                    <a:pt x="6829" y="21600"/>
                    <a:pt x="7385" y="21291"/>
                    <a:pt x="7385" y="20890"/>
                  </a:cubicBezTo>
                  <a:lnTo>
                    <a:pt x="7385" y="12713"/>
                  </a:lnTo>
                  <a:lnTo>
                    <a:pt x="11494" y="12713"/>
                  </a:lnTo>
                  <a:cubicBezTo>
                    <a:pt x="13049" y="12713"/>
                    <a:pt x="13937" y="13207"/>
                    <a:pt x="13937" y="14071"/>
                  </a:cubicBezTo>
                  <a:lnTo>
                    <a:pt x="13937" y="19811"/>
                  </a:lnTo>
                  <a:cubicBezTo>
                    <a:pt x="13937" y="21476"/>
                    <a:pt x="15492" y="21600"/>
                    <a:pt x="16324" y="21600"/>
                  </a:cubicBezTo>
                  <a:lnTo>
                    <a:pt x="20434" y="21600"/>
                  </a:lnTo>
                  <a:cubicBezTo>
                    <a:pt x="21156" y="21600"/>
                    <a:pt x="21600" y="21384"/>
                    <a:pt x="21600" y="21075"/>
                  </a:cubicBezTo>
                  <a:cubicBezTo>
                    <a:pt x="21600" y="20829"/>
                    <a:pt x="21322" y="20242"/>
                    <a:pt x="21322" y="19717"/>
                  </a:cubicBezTo>
                  <a:lnTo>
                    <a:pt x="21322" y="14225"/>
                  </a:lnTo>
                  <a:cubicBezTo>
                    <a:pt x="21322" y="12774"/>
                    <a:pt x="20045" y="11386"/>
                    <a:pt x="16936" y="10800"/>
                  </a:cubicBezTo>
                  <a:cubicBezTo>
                    <a:pt x="20045" y="10214"/>
                    <a:pt x="21322" y="9010"/>
                    <a:pt x="21322" y="7375"/>
                  </a:cubicBezTo>
                  <a:cubicBezTo>
                    <a:pt x="21322" y="7375"/>
                    <a:pt x="21322" y="4104"/>
                    <a:pt x="21322" y="4104"/>
                  </a:cubicBezTo>
                  <a:close/>
                  <a:moveTo>
                    <a:pt x="7385" y="8856"/>
                  </a:moveTo>
                  <a:lnTo>
                    <a:pt x="7385" y="3857"/>
                  </a:lnTo>
                  <a:lnTo>
                    <a:pt x="11494" y="3857"/>
                  </a:lnTo>
                  <a:cubicBezTo>
                    <a:pt x="13049" y="3857"/>
                    <a:pt x="13937" y="4351"/>
                    <a:pt x="13937" y="5215"/>
                  </a:cubicBezTo>
                  <a:lnTo>
                    <a:pt x="13937" y="7498"/>
                  </a:lnTo>
                  <a:cubicBezTo>
                    <a:pt x="13937" y="8363"/>
                    <a:pt x="13049" y="8856"/>
                    <a:pt x="11494" y="8856"/>
                  </a:cubicBezTo>
                  <a:cubicBezTo>
                    <a:pt x="11494" y="8856"/>
                    <a:pt x="7385" y="8856"/>
                    <a:pt x="7385" y="8856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1141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699" dirty="0"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ACC50329-B928-6B41-AF76-D7AB30B2EAF7}"/>
                </a:ext>
              </a:extLst>
            </p:cNvPr>
            <p:cNvSpPr/>
            <p:nvPr userDrawn="1"/>
          </p:nvSpPr>
          <p:spPr>
            <a:xfrm>
              <a:off x="2425700" y="1320800"/>
              <a:ext cx="518389" cy="944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956" y="17743"/>
                  </a:moveTo>
                  <a:cubicBezTo>
                    <a:pt x="8381" y="17743"/>
                    <a:pt x="7481" y="17249"/>
                    <a:pt x="7481" y="16385"/>
                  </a:cubicBezTo>
                  <a:lnTo>
                    <a:pt x="7481" y="5215"/>
                  </a:lnTo>
                  <a:cubicBezTo>
                    <a:pt x="7481" y="4351"/>
                    <a:pt x="8381" y="3857"/>
                    <a:pt x="9956" y="3857"/>
                  </a:cubicBezTo>
                  <a:lnTo>
                    <a:pt x="11644" y="3857"/>
                  </a:lnTo>
                  <a:cubicBezTo>
                    <a:pt x="13219" y="3857"/>
                    <a:pt x="14119" y="4351"/>
                    <a:pt x="14119" y="5215"/>
                  </a:cubicBezTo>
                  <a:lnTo>
                    <a:pt x="14119" y="16385"/>
                  </a:lnTo>
                  <a:cubicBezTo>
                    <a:pt x="14119" y="17249"/>
                    <a:pt x="13219" y="17743"/>
                    <a:pt x="11644" y="17743"/>
                  </a:cubicBezTo>
                  <a:cubicBezTo>
                    <a:pt x="11644" y="17743"/>
                    <a:pt x="9956" y="17743"/>
                    <a:pt x="9956" y="17743"/>
                  </a:cubicBezTo>
                  <a:close/>
                  <a:moveTo>
                    <a:pt x="14119" y="21600"/>
                  </a:moveTo>
                  <a:cubicBezTo>
                    <a:pt x="18225" y="21600"/>
                    <a:pt x="21600" y="19748"/>
                    <a:pt x="21600" y="17496"/>
                  </a:cubicBezTo>
                  <a:lnTo>
                    <a:pt x="21600" y="4104"/>
                  </a:lnTo>
                  <a:cubicBezTo>
                    <a:pt x="21600" y="1852"/>
                    <a:pt x="18225" y="0"/>
                    <a:pt x="14119" y="0"/>
                  </a:cubicBezTo>
                  <a:lnTo>
                    <a:pt x="7481" y="0"/>
                  </a:lnTo>
                  <a:cubicBezTo>
                    <a:pt x="3375" y="0"/>
                    <a:pt x="0" y="1852"/>
                    <a:pt x="0" y="4104"/>
                  </a:cubicBezTo>
                  <a:lnTo>
                    <a:pt x="0" y="17496"/>
                  </a:lnTo>
                  <a:cubicBezTo>
                    <a:pt x="0" y="19748"/>
                    <a:pt x="3375" y="21600"/>
                    <a:pt x="7481" y="21600"/>
                  </a:cubicBezTo>
                  <a:cubicBezTo>
                    <a:pt x="7481" y="21600"/>
                    <a:pt x="14119" y="21600"/>
                    <a:pt x="14119" y="216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1141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699" dirty="0"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C53B6DE3-1808-1F41-AA57-AB881727D11A}"/>
                </a:ext>
              </a:extLst>
            </p:cNvPr>
            <p:cNvSpPr/>
            <p:nvPr userDrawn="1"/>
          </p:nvSpPr>
          <p:spPr>
            <a:xfrm>
              <a:off x="3086100" y="1193800"/>
              <a:ext cx="564234" cy="1079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119" y="16385"/>
                  </a:moveTo>
                  <a:cubicBezTo>
                    <a:pt x="14119" y="17249"/>
                    <a:pt x="13219" y="17743"/>
                    <a:pt x="11644" y="17743"/>
                  </a:cubicBezTo>
                  <a:lnTo>
                    <a:pt x="9956" y="17743"/>
                  </a:lnTo>
                  <a:cubicBezTo>
                    <a:pt x="8382" y="17743"/>
                    <a:pt x="7481" y="17249"/>
                    <a:pt x="7481" y="16385"/>
                  </a:cubicBezTo>
                  <a:lnTo>
                    <a:pt x="7481" y="5215"/>
                  </a:lnTo>
                  <a:cubicBezTo>
                    <a:pt x="7481" y="4351"/>
                    <a:pt x="8382" y="3857"/>
                    <a:pt x="9956" y="3857"/>
                  </a:cubicBezTo>
                  <a:lnTo>
                    <a:pt x="11644" y="3857"/>
                  </a:lnTo>
                  <a:cubicBezTo>
                    <a:pt x="13219" y="3857"/>
                    <a:pt x="14119" y="4351"/>
                    <a:pt x="14119" y="5215"/>
                  </a:cubicBezTo>
                  <a:lnTo>
                    <a:pt x="14119" y="6943"/>
                  </a:lnTo>
                  <a:cubicBezTo>
                    <a:pt x="14119" y="7344"/>
                    <a:pt x="14738" y="7652"/>
                    <a:pt x="15413" y="7652"/>
                  </a:cubicBezTo>
                  <a:lnTo>
                    <a:pt x="20307" y="7652"/>
                  </a:lnTo>
                  <a:cubicBezTo>
                    <a:pt x="21038" y="7652"/>
                    <a:pt x="21600" y="7344"/>
                    <a:pt x="21600" y="6943"/>
                  </a:cubicBezTo>
                  <a:lnTo>
                    <a:pt x="21600" y="4104"/>
                  </a:lnTo>
                  <a:cubicBezTo>
                    <a:pt x="21600" y="1851"/>
                    <a:pt x="18225" y="0"/>
                    <a:pt x="14119" y="0"/>
                  </a:cubicBezTo>
                  <a:lnTo>
                    <a:pt x="7481" y="0"/>
                  </a:lnTo>
                  <a:cubicBezTo>
                    <a:pt x="3375" y="0"/>
                    <a:pt x="0" y="1851"/>
                    <a:pt x="0" y="4104"/>
                  </a:cubicBezTo>
                  <a:lnTo>
                    <a:pt x="0" y="17496"/>
                  </a:lnTo>
                  <a:cubicBezTo>
                    <a:pt x="0" y="19749"/>
                    <a:pt x="3375" y="21600"/>
                    <a:pt x="7481" y="21600"/>
                  </a:cubicBezTo>
                  <a:lnTo>
                    <a:pt x="14119" y="21600"/>
                  </a:lnTo>
                  <a:cubicBezTo>
                    <a:pt x="18225" y="21600"/>
                    <a:pt x="21600" y="19749"/>
                    <a:pt x="21600" y="17496"/>
                  </a:cubicBezTo>
                  <a:lnTo>
                    <a:pt x="21600" y="14657"/>
                  </a:lnTo>
                  <a:cubicBezTo>
                    <a:pt x="21600" y="14256"/>
                    <a:pt x="21038" y="13948"/>
                    <a:pt x="20307" y="13948"/>
                  </a:cubicBezTo>
                  <a:lnTo>
                    <a:pt x="15413" y="13948"/>
                  </a:lnTo>
                  <a:cubicBezTo>
                    <a:pt x="14738" y="13948"/>
                    <a:pt x="14119" y="14256"/>
                    <a:pt x="14119" y="14657"/>
                  </a:cubicBezTo>
                  <a:cubicBezTo>
                    <a:pt x="14119" y="14657"/>
                    <a:pt x="14119" y="16385"/>
                    <a:pt x="14119" y="1638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1141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699" dirty="0"/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9442AE88-DDFC-A341-B324-4CF0F427BDEE}"/>
                </a:ext>
              </a:extLst>
            </p:cNvPr>
            <p:cNvSpPr/>
            <p:nvPr userDrawn="1"/>
          </p:nvSpPr>
          <p:spPr>
            <a:xfrm>
              <a:off x="3784600" y="1054100"/>
              <a:ext cx="635909" cy="1214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615" y="9813"/>
                  </a:moveTo>
                  <a:lnTo>
                    <a:pt x="21492" y="1141"/>
                  </a:lnTo>
                  <a:cubicBezTo>
                    <a:pt x="21546" y="988"/>
                    <a:pt x="21600" y="895"/>
                    <a:pt x="21600" y="740"/>
                  </a:cubicBezTo>
                  <a:cubicBezTo>
                    <a:pt x="21600" y="339"/>
                    <a:pt x="21171" y="0"/>
                    <a:pt x="20099" y="0"/>
                  </a:cubicBezTo>
                  <a:lnTo>
                    <a:pt x="16080" y="0"/>
                  </a:lnTo>
                  <a:cubicBezTo>
                    <a:pt x="14900" y="0"/>
                    <a:pt x="14472" y="309"/>
                    <a:pt x="14257" y="740"/>
                  </a:cubicBezTo>
                  <a:lnTo>
                    <a:pt x="10237" y="8424"/>
                  </a:lnTo>
                  <a:cubicBezTo>
                    <a:pt x="10077" y="8702"/>
                    <a:pt x="9808" y="8794"/>
                    <a:pt x="9380" y="8794"/>
                  </a:cubicBezTo>
                  <a:lnTo>
                    <a:pt x="7128" y="8794"/>
                  </a:lnTo>
                  <a:lnTo>
                    <a:pt x="7128" y="679"/>
                  </a:lnTo>
                  <a:cubicBezTo>
                    <a:pt x="7128" y="278"/>
                    <a:pt x="6539" y="0"/>
                    <a:pt x="5896" y="0"/>
                  </a:cubicBezTo>
                  <a:lnTo>
                    <a:pt x="1232" y="0"/>
                  </a:lnTo>
                  <a:cubicBezTo>
                    <a:pt x="590" y="0"/>
                    <a:pt x="0" y="278"/>
                    <a:pt x="0" y="679"/>
                  </a:cubicBezTo>
                  <a:lnTo>
                    <a:pt x="0" y="20891"/>
                  </a:lnTo>
                  <a:cubicBezTo>
                    <a:pt x="0" y="21292"/>
                    <a:pt x="590" y="21600"/>
                    <a:pt x="1232" y="21600"/>
                  </a:cubicBezTo>
                  <a:lnTo>
                    <a:pt x="5896" y="21600"/>
                  </a:lnTo>
                  <a:cubicBezTo>
                    <a:pt x="6592" y="21600"/>
                    <a:pt x="7128" y="21292"/>
                    <a:pt x="7128" y="20891"/>
                  </a:cubicBezTo>
                  <a:lnTo>
                    <a:pt x="7128" y="12713"/>
                  </a:lnTo>
                  <a:lnTo>
                    <a:pt x="11095" y="12713"/>
                  </a:lnTo>
                  <a:cubicBezTo>
                    <a:pt x="12596" y="12713"/>
                    <a:pt x="13453" y="13207"/>
                    <a:pt x="13453" y="14071"/>
                  </a:cubicBezTo>
                  <a:lnTo>
                    <a:pt x="13453" y="20243"/>
                  </a:lnTo>
                  <a:cubicBezTo>
                    <a:pt x="13453" y="21106"/>
                    <a:pt x="14310" y="21600"/>
                    <a:pt x="15811" y="21600"/>
                  </a:cubicBezTo>
                  <a:lnTo>
                    <a:pt x="19724" y="21600"/>
                  </a:lnTo>
                  <a:cubicBezTo>
                    <a:pt x="20421" y="21600"/>
                    <a:pt x="20849" y="21384"/>
                    <a:pt x="20849" y="21076"/>
                  </a:cubicBezTo>
                  <a:cubicBezTo>
                    <a:pt x="20849" y="20829"/>
                    <a:pt x="20582" y="20243"/>
                    <a:pt x="20582" y="19718"/>
                  </a:cubicBezTo>
                  <a:lnTo>
                    <a:pt x="20582" y="13917"/>
                  </a:lnTo>
                  <a:cubicBezTo>
                    <a:pt x="20582" y="12343"/>
                    <a:pt x="19938" y="10677"/>
                    <a:pt x="16615" y="9813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1141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699" dirty="0"/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1140E83A-96A3-144C-A2D0-43076D4674FF}"/>
                </a:ext>
              </a:extLst>
            </p:cNvPr>
            <p:cNvSpPr/>
            <p:nvPr userDrawn="1"/>
          </p:nvSpPr>
          <p:spPr>
            <a:xfrm>
              <a:off x="1231900" y="101600"/>
              <a:ext cx="256488" cy="1349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10"/>
                  </a:moveTo>
                  <a:cubicBezTo>
                    <a:pt x="21600" y="309"/>
                    <a:pt x="19975" y="0"/>
                    <a:pt x="17864" y="0"/>
                  </a:cubicBezTo>
                  <a:lnTo>
                    <a:pt x="3736" y="0"/>
                  </a:lnTo>
                  <a:cubicBezTo>
                    <a:pt x="1622" y="0"/>
                    <a:pt x="0" y="309"/>
                    <a:pt x="0" y="710"/>
                  </a:cubicBezTo>
                  <a:lnTo>
                    <a:pt x="0" y="20890"/>
                  </a:lnTo>
                  <a:cubicBezTo>
                    <a:pt x="0" y="21291"/>
                    <a:pt x="1622" y="21600"/>
                    <a:pt x="3736" y="21600"/>
                  </a:cubicBezTo>
                  <a:lnTo>
                    <a:pt x="17864" y="21600"/>
                  </a:lnTo>
                  <a:cubicBezTo>
                    <a:pt x="19975" y="21600"/>
                    <a:pt x="21600" y="21291"/>
                    <a:pt x="21600" y="20890"/>
                  </a:cubicBezTo>
                  <a:cubicBezTo>
                    <a:pt x="21600" y="20890"/>
                    <a:pt x="21600" y="710"/>
                    <a:pt x="21600" y="71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1141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699" dirty="0"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EDCF1960-D3B0-3A4C-81C5-1E2784349BC9}"/>
                </a:ext>
              </a:extLst>
            </p:cNvPr>
            <p:cNvSpPr/>
            <p:nvPr userDrawn="1"/>
          </p:nvSpPr>
          <p:spPr>
            <a:xfrm>
              <a:off x="139700" y="101600"/>
              <a:ext cx="950392" cy="1484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13" y="9350"/>
                  </a:moveTo>
                  <a:lnTo>
                    <a:pt x="8582" y="13331"/>
                  </a:lnTo>
                  <a:cubicBezTo>
                    <a:pt x="8679" y="13577"/>
                    <a:pt x="8968" y="13762"/>
                    <a:pt x="9450" y="13762"/>
                  </a:cubicBezTo>
                  <a:lnTo>
                    <a:pt x="12150" y="13762"/>
                  </a:lnTo>
                  <a:cubicBezTo>
                    <a:pt x="12632" y="13762"/>
                    <a:pt x="12921" y="13577"/>
                    <a:pt x="13018" y="13331"/>
                  </a:cubicBezTo>
                  <a:lnTo>
                    <a:pt x="15188" y="9350"/>
                  </a:lnTo>
                  <a:lnTo>
                    <a:pt x="15188" y="20890"/>
                  </a:lnTo>
                  <a:cubicBezTo>
                    <a:pt x="15188" y="21291"/>
                    <a:pt x="15670" y="21600"/>
                    <a:pt x="16296" y="21600"/>
                  </a:cubicBezTo>
                  <a:lnTo>
                    <a:pt x="20491" y="21600"/>
                  </a:lnTo>
                  <a:cubicBezTo>
                    <a:pt x="21118" y="21600"/>
                    <a:pt x="21600" y="21291"/>
                    <a:pt x="21600" y="20890"/>
                  </a:cubicBezTo>
                  <a:lnTo>
                    <a:pt x="21600" y="679"/>
                  </a:lnTo>
                  <a:cubicBezTo>
                    <a:pt x="21600" y="309"/>
                    <a:pt x="21070" y="0"/>
                    <a:pt x="20491" y="0"/>
                  </a:cubicBezTo>
                  <a:lnTo>
                    <a:pt x="16104" y="0"/>
                  </a:lnTo>
                  <a:cubicBezTo>
                    <a:pt x="15236" y="0"/>
                    <a:pt x="14898" y="309"/>
                    <a:pt x="14705" y="679"/>
                  </a:cubicBezTo>
                  <a:lnTo>
                    <a:pt x="10800" y="8547"/>
                  </a:lnTo>
                  <a:lnTo>
                    <a:pt x="6895" y="679"/>
                  </a:lnTo>
                  <a:cubicBezTo>
                    <a:pt x="6702" y="309"/>
                    <a:pt x="6364" y="0"/>
                    <a:pt x="5496" y="0"/>
                  </a:cubicBezTo>
                  <a:lnTo>
                    <a:pt x="1109" y="0"/>
                  </a:lnTo>
                  <a:cubicBezTo>
                    <a:pt x="530" y="0"/>
                    <a:pt x="0" y="309"/>
                    <a:pt x="0" y="679"/>
                  </a:cubicBezTo>
                  <a:lnTo>
                    <a:pt x="0" y="20890"/>
                  </a:lnTo>
                  <a:cubicBezTo>
                    <a:pt x="0" y="21291"/>
                    <a:pt x="482" y="21600"/>
                    <a:pt x="1109" y="21600"/>
                  </a:cubicBezTo>
                  <a:lnTo>
                    <a:pt x="5304" y="21600"/>
                  </a:lnTo>
                  <a:cubicBezTo>
                    <a:pt x="5930" y="21600"/>
                    <a:pt x="6413" y="21291"/>
                    <a:pt x="6413" y="20890"/>
                  </a:cubicBezTo>
                  <a:cubicBezTo>
                    <a:pt x="6413" y="20890"/>
                    <a:pt x="6413" y="9350"/>
                    <a:pt x="6413" y="935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1141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699" dirty="0"/>
            </a:p>
          </p:txBody>
        </p:sp>
      </p:grpSp>
    </p:spTree>
    <p:extLst>
      <p:ext uri="{BB962C8B-B14F-4D97-AF65-F5344CB8AC3E}">
        <p14:creationId xmlns:p14="http://schemas.microsoft.com/office/powerpoint/2010/main" val="2383135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(Variation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4D526E-6BF2-B546-AF89-53475A4812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564" y="8760526"/>
            <a:ext cx="4940300" cy="53340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3EC08B-A423-8546-A3BD-C7F74648666F}"/>
              </a:ext>
            </a:extLst>
          </p:cNvPr>
          <p:cNvCxnSpPr/>
          <p:nvPr userDrawn="1"/>
        </p:nvCxnSpPr>
        <p:spPr>
          <a:xfrm>
            <a:off x="531814" y="8538358"/>
            <a:ext cx="527655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BFFE5DED-CD85-2A4F-B8E4-A4E453EA4477}"/>
              </a:ext>
            </a:extLst>
          </p:cNvPr>
          <p:cNvGrpSpPr/>
          <p:nvPr userDrawn="1"/>
        </p:nvGrpSpPr>
        <p:grpSpPr>
          <a:xfrm>
            <a:off x="9824029" y="2537959"/>
            <a:ext cx="5906700" cy="2997199"/>
            <a:chOff x="139700" y="101600"/>
            <a:chExt cx="4280809" cy="2172184"/>
          </a:xfrm>
          <a:solidFill>
            <a:schemeClr val="accent5"/>
          </a:solidFill>
        </p:grpSpPr>
        <p:sp>
          <p:nvSpPr>
            <p:cNvPr id="8" name="Shape">
              <a:extLst>
                <a:ext uri="{FF2B5EF4-FFF2-40B4-BE49-F238E27FC236}">
                  <a16:creationId xmlns:a16="http://schemas.microsoft.com/office/drawing/2014/main" id="{CD367D56-456B-B743-BB1D-86C1ED5CF2F3}"/>
                </a:ext>
              </a:extLst>
            </p:cNvPr>
            <p:cNvSpPr/>
            <p:nvPr userDrawn="1"/>
          </p:nvSpPr>
          <p:spPr>
            <a:xfrm>
              <a:off x="1612900" y="101600"/>
              <a:ext cx="666513" cy="1214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81" y="5215"/>
                  </a:moveTo>
                  <a:cubicBezTo>
                    <a:pt x="7481" y="4351"/>
                    <a:pt x="8381" y="3857"/>
                    <a:pt x="9956" y="3857"/>
                  </a:cubicBezTo>
                  <a:lnTo>
                    <a:pt x="11643" y="3857"/>
                  </a:lnTo>
                  <a:cubicBezTo>
                    <a:pt x="13219" y="3857"/>
                    <a:pt x="14118" y="4351"/>
                    <a:pt x="14118" y="5215"/>
                  </a:cubicBezTo>
                  <a:lnTo>
                    <a:pt x="14118" y="6943"/>
                  </a:lnTo>
                  <a:cubicBezTo>
                    <a:pt x="14118" y="7344"/>
                    <a:pt x="14737" y="7653"/>
                    <a:pt x="15412" y="7653"/>
                  </a:cubicBezTo>
                  <a:lnTo>
                    <a:pt x="20306" y="7653"/>
                  </a:lnTo>
                  <a:cubicBezTo>
                    <a:pt x="21037" y="7653"/>
                    <a:pt x="21600" y="7344"/>
                    <a:pt x="21600" y="6943"/>
                  </a:cubicBezTo>
                  <a:lnTo>
                    <a:pt x="21600" y="4104"/>
                  </a:lnTo>
                  <a:cubicBezTo>
                    <a:pt x="21600" y="1851"/>
                    <a:pt x="18225" y="0"/>
                    <a:pt x="14118" y="0"/>
                  </a:cubicBezTo>
                  <a:lnTo>
                    <a:pt x="7481" y="0"/>
                  </a:lnTo>
                  <a:cubicBezTo>
                    <a:pt x="3375" y="0"/>
                    <a:pt x="0" y="1851"/>
                    <a:pt x="0" y="4104"/>
                  </a:cubicBezTo>
                  <a:lnTo>
                    <a:pt x="0" y="6943"/>
                  </a:lnTo>
                  <a:cubicBezTo>
                    <a:pt x="0" y="8764"/>
                    <a:pt x="1125" y="10121"/>
                    <a:pt x="3881" y="11016"/>
                  </a:cubicBezTo>
                  <a:lnTo>
                    <a:pt x="12318" y="13731"/>
                  </a:lnTo>
                  <a:cubicBezTo>
                    <a:pt x="13556" y="14133"/>
                    <a:pt x="14118" y="14472"/>
                    <a:pt x="14118" y="15521"/>
                  </a:cubicBezTo>
                  <a:lnTo>
                    <a:pt x="14118" y="16385"/>
                  </a:lnTo>
                  <a:cubicBezTo>
                    <a:pt x="14118" y="17249"/>
                    <a:pt x="13219" y="17743"/>
                    <a:pt x="11643" y="17743"/>
                  </a:cubicBezTo>
                  <a:lnTo>
                    <a:pt x="9956" y="17743"/>
                  </a:lnTo>
                  <a:cubicBezTo>
                    <a:pt x="8381" y="17743"/>
                    <a:pt x="7481" y="17249"/>
                    <a:pt x="7481" y="16385"/>
                  </a:cubicBezTo>
                  <a:lnTo>
                    <a:pt x="7481" y="14657"/>
                  </a:lnTo>
                  <a:cubicBezTo>
                    <a:pt x="7481" y="14256"/>
                    <a:pt x="6862" y="13947"/>
                    <a:pt x="6187" y="13947"/>
                  </a:cubicBezTo>
                  <a:lnTo>
                    <a:pt x="1294" y="13947"/>
                  </a:lnTo>
                  <a:cubicBezTo>
                    <a:pt x="563" y="13947"/>
                    <a:pt x="0" y="14256"/>
                    <a:pt x="0" y="14657"/>
                  </a:cubicBezTo>
                  <a:lnTo>
                    <a:pt x="0" y="17496"/>
                  </a:lnTo>
                  <a:cubicBezTo>
                    <a:pt x="0" y="19749"/>
                    <a:pt x="3375" y="21600"/>
                    <a:pt x="7481" y="21600"/>
                  </a:cubicBezTo>
                  <a:lnTo>
                    <a:pt x="14118" y="21600"/>
                  </a:lnTo>
                  <a:cubicBezTo>
                    <a:pt x="18225" y="21600"/>
                    <a:pt x="21600" y="19749"/>
                    <a:pt x="21600" y="17496"/>
                  </a:cubicBezTo>
                  <a:lnTo>
                    <a:pt x="21600" y="14379"/>
                  </a:lnTo>
                  <a:cubicBezTo>
                    <a:pt x="21600" y="12343"/>
                    <a:pt x="20419" y="11417"/>
                    <a:pt x="17437" y="10461"/>
                  </a:cubicBezTo>
                  <a:lnTo>
                    <a:pt x="8719" y="7622"/>
                  </a:lnTo>
                  <a:cubicBezTo>
                    <a:pt x="7818" y="7313"/>
                    <a:pt x="7481" y="6974"/>
                    <a:pt x="7481" y="6264"/>
                  </a:cubicBezTo>
                  <a:cubicBezTo>
                    <a:pt x="7481" y="6264"/>
                    <a:pt x="7481" y="5215"/>
                    <a:pt x="7481" y="521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1141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699" dirty="0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210E9B8F-6FFC-3A4C-8721-27BFBF173949}"/>
                </a:ext>
              </a:extLst>
            </p:cNvPr>
            <p:cNvSpPr/>
            <p:nvPr userDrawn="1"/>
          </p:nvSpPr>
          <p:spPr>
            <a:xfrm>
              <a:off x="2413000" y="101600"/>
              <a:ext cx="592450" cy="108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81" y="5215"/>
                  </a:moveTo>
                  <a:cubicBezTo>
                    <a:pt x="7481" y="4351"/>
                    <a:pt x="8381" y="3857"/>
                    <a:pt x="9956" y="3857"/>
                  </a:cubicBezTo>
                  <a:lnTo>
                    <a:pt x="11644" y="3857"/>
                  </a:lnTo>
                  <a:cubicBezTo>
                    <a:pt x="13219" y="3857"/>
                    <a:pt x="14119" y="4351"/>
                    <a:pt x="14119" y="5215"/>
                  </a:cubicBezTo>
                  <a:lnTo>
                    <a:pt x="14119" y="6943"/>
                  </a:lnTo>
                  <a:cubicBezTo>
                    <a:pt x="14119" y="7344"/>
                    <a:pt x="14737" y="7652"/>
                    <a:pt x="15412" y="7652"/>
                  </a:cubicBezTo>
                  <a:lnTo>
                    <a:pt x="20307" y="7652"/>
                  </a:lnTo>
                  <a:cubicBezTo>
                    <a:pt x="21038" y="7652"/>
                    <a:pt x="21600" y="7344"/>
                    <a:pt x="21600" y="6943"/>
                  </a:cubicBezTo>
                  <a:lnTo>
                    <a:pt x="21600" y="4104"/>
                  </a:lnTo>
                  <a:cubicBezTo>
                    <a:pt x="21600" y="1852"/>
                    <a:pt x="18225" y="0"/>
                    <a:pt x="14119" y="0"/>
                  </a:cubicBezTo>
                  <a:lnTo>
                    <a:pt x="7481" y="0"/>
                  </a:lnTo>
                  <a:cubicBezTo>
                    <a:pt x="3375" y="0"/>
                    <a:pt x="0" y="1852"/>
                    <a:pt x="0" y="4104"/>
                  </a:cubicBezTo>
                  <a:lnTo>
                    <a:pt x="0" y="6943"/>
                  </a:lnTo>
                  <a:cubicBezTo>
                    <a:pt x="0" y="8764"/>
                    <a:pt x="1125" y="10121"/>
                    <a:pt x="3881" y="11016"/>
                  </a:cubicBezTo>
                  <a:lnTo>
                    <a:pt x="12319" y="13731"/>
                  </a:lnTo>
                  <a:cubicBezTo>
                    <a:pt x="13556" y="14133"/>
                    <a:pt x="14119" y="14472"/>
                    <a:pt x="14119" y="15521"/>
                  </a:cubicBezTo>
                  <a:lnTo>
                    <a:pt x="14119" y="16385"/>
                  </a:lnTo>
                  <a:cubicBezTo>
                    <a:pt x="14119" y="17249"/>
                    <a:pt x="13219" y="17743"/>
                    <a:pt x="11644" y="17743"/>
                  </a:cubicBezTo>
                  <a:lnTo>
                    <a:pt x="9956" y="17743"/>
                  </a:lnTo>
                  <a:cubicBezTo>
                    <a:pt x="8381" y="17743"/>
                    <a:pt x="7481" y="17249"/>
                    <a:pt x="7481" y="16385"/>
                  </a:cubicBezTo>
                  <a:lnTo>
                    <a:pt x="7481" y="14657"/>
                  </a:lnTo>
                  <a:cubicBezTo>
                    <a:pt x="7481" y="14256"/>
                    <a:pt x="6863" y="13948"/>
                    <a:pt x="6188" y="13948"/>
                  </a:cubicBezTo>
                  <a:lnTo>
                    <a:pt x="1294" y="13948"/>
                  </a:lnTo>
                  <a:cubicBezTo>
                    <a:pt x="562" y="13948"/>
                    <a:pt x="0" y="14256"/>
                    <a:pt x="0" y="14657"/>
                  </a:cubicBezTo>
                  <a:lnTo>
                    <a:pt x="0" y="17496"/>
                  </a:lnTo>
                  <a:cubicBezTo>
                    <a:pt x="0" y="19748"/>
                    <a:pt x="3375" y="21600"/>
                    <a:pt x="7481" y="21600"/>
                  </a:cubicBezTo>
                  <a:lnTo>
                    <a:pt x="14119" y="21600"/>
                  </a:lnTo>
                  <a:cubicBezTo>
                    <a:pt x="18225" y="21600"/>
                    <a:pt x="21600" y="19748"/>
                    <a:pt x="21600" y="17496"/>
                  </a:cubicBezTo>
                  <a:lnTo>
                    <a:pt x="21600" y="14379"/>
                  </a:lnTo>
                  <a:cubicBezTo>
                    <a:pt x="21600" y="12343"/>
                    <a:pt x="20419" y="11417"/>
                    <a:pt x="17438" y="10460"/>
                  </a:cubicBezTo>
                  <a:lnTo>
                    <a:pt x="8719" y="7622"/>
                  </a:lnTo>
                  <a:cubicBezTo>
                    <a:pt x="7819" y="7313"/>
                    <a:pt x="7481" y="6974"/>
                    <a:pt x="7481" y="6264"/>
                  </a:cubicBezTo>
                  <a:cubicBezTo>
                    <a:pt x="7481" y="6264"/>
                    <a:pt x="7481" y="5215"/>
                    <a:pt x="7481" y="521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1141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699"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D0045BBD-201D-E94A-9214-0280DAF5B0DD}"/>
                </a:ext>
              </a:extLst>
            </p:cNvPr>
            <p:cNvSpPr/>
            <p:nvPr userDrawn="1"/>
          </p:nvSpPr>
          <p:spPr>
            <a:xfrm>
              <a:off x="3149600" y="101600"/>
              <a:ext cx="179540" cy="945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10"/>
                  </a:moveTo>
                  <a:cubicBezTo>
                    <a:pt x="21600" y="309"/>
                    <a:pt x="19977" y="0"/>
                    <a:pt x="17864" y="0"/>
                  </a:cubicBezTo>
                  <a:lnTo>
                    <a:pt x="3734" y="0"/>
                  </a:lnTo>
                  <a:cubicBezTo>
                    <a:pt x="1623" y="0"/>
                    <a:pt x="0" y="309"/>
                    <a:pt x="0" y="710"/>
                  </a:cubicBezTo>
                  <a:lnTo>
                    <a:pt x="0" y="20890"/>
                  </a:lnTo>
                  <a:cubicBezTo>
                    <a:pt x="0" y="21291"/>
                    <a:pt x="1623" y="21600"/>
                    <a:pt x="3734" y="21600"/>
                  </a:cubicBezTo>
                  <a:lnTo>
                    <a:pt x="17864" y="21600"/>
                  </a:lnTo>
                  <a:cubicBezTo>
                    <a:pt x="19977" y="21600"/>
                    <a:pt x="21600" y="21291"/>
                    <a:pt x="21600" y="20890"/>
                  </a:cubicBezTo>
                  <a:cubicBezTo>
                    <a:pt x="21600" y="20890"/>
                    <a:pt x="21600" y="710"/>
                    <a:pt x="21600" y="71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1141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699" dirty="0"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543077F2-CC20-3545-8919-07516EC943E1}"/>
                </a:ext>
              </a:extLst>
            </p:cNvPr>
            <p:cNvSpPr/>
            <p:nvPr userDrawn="1"/>
          </p:nvSpPr>
          <p:spPr>
            <a:xfrm>
              <a:off x="3467100" y="101600"/>
              <a:ext cx="444357" cy="810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956" y="17743"/>
                  </a:moveTo>
                  <a:cubicBezTo>
                    <a:pt x="8382" y="17743"/>
                    <a:pt x="7482" y="17249"/>
                    <a:pt x="7482" y="16385"/>
                  </a:cubicBezTo>
                  <a:lnTo>
                    <a:pt x="7482" y="5214"/>
                  </a:lnTo>
                  <a:cubicBezTo>
                    <a:pt x="7482" y="4351"/>
                    <a:pt x="8382" y="3857"/>
                    <a:pt x="9956" y="3857"/>
                  </a:cubicBezTo>
                  <a:lnTo>
                    <a:pt x="11644" y="3857"/>
                  </a:lnTo>
                  <a:cubicBezTo>
                    <a:pt x="13218" y="3857"/>
                    <a:pt x="14118" y="4351"/>
                    <a:pt x="14118" y="5214"/>
                  </a:cubicBezTo>
                  <a:lnTo>
                    <a:pt x="14118" y="16385"/>
                  </a:lnTo>
                  <a:cubicBezTo>
                    <a:pt x="14118" y="17249"/>
                    <a:pt x="13218" y="17743"/>
                    <a:pt x="11644" y="17743"/>
                  </a:cubicBezTo>
                  <a:cubicBezTo>
                    <a:pt x="11644" y="17743"/>
                    <a:pt x="9956" y="17743"/>
                    <a:pt x="9956" y="17743"/>
                  </a:cubicBezTo>
                  <a:close/>
                  <a:moveTo>
                    <a:pt x="14118" y="21600"/>
                  </a:moveTo>
                  <a:cubicBezTo>
                    <a:pt x="18225" y="21600"/>
                    <a:pt x="21600" y="19749"/>
                    <a:pt x="21600" y="17496"/>
                  </a:cubicBezTo>
                  <a:lnTo>
                    <a:pt x="21600" y="4104"/>
                  </a:lnTo>
                  <a:cubicBezTo>
                    <a:pt x="21600" y="1851"/>
                    <a:pt x="18225" y="0"/>
                    <a:pt x="14118" y="0"/>
                  </a:cubicBezTo>
                  <a:lnTo>
                    <a:pt x="7482" y="0"/>
                  </a:lnTo>
                  <a:cubicBezTo>
                    <a:pt x="3375" y="0"/>
                    <a:pt x="0" y="1851"/>
                    <a:pt x="0" y="4104"/>
                  </a:cubicBezTo>
                  <a:lnTo>
                    <a:pt x="0" y="17496"/>
                  </a:lnTo>
                  <a:cubicBezTo>
                    <a:pt x="0" y="19749"/>
                    <a:pt x="3375" y="21600"/>
                    <a:pt x="7482" y="21600"/>
                  </a:cubicBezTo>
                  <a:cubicBezTo>
                    <a:pt x="7482" y="21600"/>
                    <a:pt x="14118" y="21600"/>
                    <a:pt x="14118" y="216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1141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699" dirty="0"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5C9C6AC2-7DC8-AD42-A300-FA6FC8CF85AE}"/>
                </a:ext>
              </a:extLst>
            </p:cNvPr>
            <p:cNvSpPr/>
            <p:nvPr userDrawn="1"/>
          </p:nvSpPr>
          <p:spPr>
            <a:xfrm>
              <a:off x="4038600" y="101600"/>
              <a:ext cx="379031" cy="674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890"/>
                  </a:moveTo>
                  <a:cubicBezTo>
                    <a:pt x="0" y="21292"/>
                    <a:pt x="563" y="21600"/>
                    <a:pt x="1294" y="21600"/>
                  </a:cubicBezTo>
                  <a:lnTo>
                    <a:pt x="5962" y="21600"/>
                  </a:lnTo>
                  <a:cubicBezTo>
                    <a:pt x="6693" y="21600"/>
                    <a:pt x="7256" y="21292"/>
                    <a:pt x="7256" y="20890"/>
                  </a:cubicBezTo>
                  <a:lnTo>
                    <a:pt x="7256" y="9627"/>
                  </a:lnTo>
                  <a:lnTo>
                    <a:pt x="14062" y="20860"/>
                  </a:lnTo>
                  <a:cubicBezTo>
                    <a:pt x="14400" y="21384"/>
                    <a:pt x="14906" y="21600"/>
                    <a:pt x="15806" y="21600"/>
                  </a:cubicBezTo>
                  <a:lnTo>
                    <a:pt x="20307" y="21600"/>
                  </a:lnTo>
                  <a:cubicBezTo>
                    <a:pt x="21037" y="21600"/>
                    <a:pt x="21600" y="21292"/>
                    <a:pt x="21600" y="20890"/>
                  </a:cubicBezTo>
                  <a:lnTo>
                    <a:pt x="21600" y="709"/>
                  </a:lnTo>
                  <a:cubicBezTo>
                    <a:pt x="21600" y="339"/>
                    <a:pt x="21037" y="0"/>
                    <a:pt x="20307" y="0"/>
                  </a:cubicBezTo>
                  <a:lnTo>
                    <a:pt x="15637" y="0"/>
                  </a:lnTo>
                  <a:cubicBezTo>
                    <a:pt x="14906" y="0"/>
                    <a:pt x="14343" y="339"/>
                    <a:pt x="14343" y="709"/>
                  </a:cubicBezTo>
                  <a:lnTo>
                    <a:pt x="14343" y="11787"/>
                  </a:lnTo>
                  <a:lnTo>
                    <a:pt x="8044" y="709"/>
                  </a:lnTo>
                  <a:cubicBezTo>
                    <a:pt x="7763" y="185"/>
                    <a:pt x="7143" y="0"/>
                    <a:pt x="6356" y="0"/>
                  </a:cubicBezTo>
                  <a:lnTo>
                    <a:pt x="1294" y="0"/>
                  </a:lnTo>
                  <a:cubicBezTo>
                    <a:pt x="619" y="0"/>
                    <a:pt x="0" y="339"/>
                    <a:pt x="0" y="709"/>
                  </a:cubicBezTo>
                  <a:cubicBezTo>
                    <a:pt x="0" y="709"/>
                    <a:pt x="0" y="20890"/>
                    <a:pt x="0" y="2089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1141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699" dirty="0"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56E9ABA0-F408-EA44-B315-DD842556D62B}"/>
                </a:ext>
              </a:extLst>
            </p:cNvPr>
            <p:cNvSpPr/>
            <p:nvPr userDrawn="1"/>
          </p:nvSpPr>
          <p:spPr>
            <a:xfrm>
              <a:off x="1841500" y="1460500"/>
              <a:ext cx="450129" cy="809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22" y="4104"/>
                  </a:moveTo>
                  <a:cubicBezTo>
                    <a:pt x="21322" y="1851"/>
                    <a:pt x="17991" y="0"/>
                    <a:pt x="13937" y="0"/>
                  </a:cubicBezTo>
                  <a:lnTo>
                    <a:pt x="1278" y="0"/>
                  </a:lnTo>
                  <a:cubicBezTo>
                    <a:pt x="611" y="0"/>
                    <a:pt x="0" y="278"/>
                    <a:pt x="0" y="679"/>
                  </a:cubicBezTo>
                  <a:lnTo>
                    <a:pt x="0" y="20890"/>
                  </a:lnTo>
                  <a:cubicBezTo>
                    <a:pt x="0" y="21291"/>
                    <a:pt x="611" y="21600"/>
                    <a:pt x="1278" y="21600"/>
                  </a:cubicBezTo>
                  <a:lnTo>
                    <a:pt x="6108" y="21600"/>
                  </a:lnTo>
                  <a:cubicBezTo>
                    <a:pt x="6829" y="21600"/>
                    <a:pt x="7385" y="21291"/>
                    <a:pt x="7385" y="20890"/>
                  </a:cubicBezTo>
                  <a:lnTo>
                    <a:pt x="7385" y="12713"/>
                  </a:lnTo>
                  <a:lnTo>
                    <a:pt x="11494" y="12713"/>
                  </a:lnTo>
                  <a:cubicBezTo>
                    <a:pt x="13049" y="12713"/>
                    <a:pt x="13937" y="13207"/>
                    <a:pt x="13937" y="14071"/>
                  </a:cubicBezTo>
                  <a:lnTo>
                    <a:pt x="13937" y="19811"/>
                  </a:lnTo>
                  <a:cubicBezTo>
                    <a:pt x="13937" y="21476"/>
                    <a:pt x="15492" y="21600"/>
                    <a:pt x="16324" y="21600"/>
                  </a:cubicBezTo>
                  <a:lnTo>
                    <a:pt x="20434" y="21600"/>
                  </a:lnTo>
                  <a:cubicBezTo>
                    <a:pt x="21156" y="21600"/>
                    <a:pt x="21600" y="21384"/>
                    <a:pt x="21600" y="21075"/>
                  </a:cubicBezTo>
                  <a:cubicBezTo>
                    <a:pt x="21600" y="20829"/>
                    <a:pt x="21322" y="20242"/>
                    <a:pt x="21322" y="19717"/>
                  </a:cubicBezTo>
                  <a:lnTo>
                    <a:pt x="21322" y="14225"/>
                  </a:lnTo>
                  <a:cubicBezTo>
                    <a:pt x="21322" y="12774"/>
                    <a:pt x="20045" y="11386"/>
                    <a:pt x="16936" y="10800"/>
                  </a:cubicBezTo>
                  <a:cubicBezTo>
                    <a:pt x="20045" y="10214"/>
                    <a:pt x="21322" y="9010"/>
                    <a:pt x="21322" y="7375"/>
                  </a:cubicBezTo>
                  <a:cubicBezTo>
                    <a:pt x="21322" y="7375"/>
                    <a:pt x="21322" y="4104"/>
                    <a:pt x="21322" y="4104"/>
                  </a:cubicBezTo>
                  <a:close/>
                  <a:moveTo>
                    <a:pt x="7385" y="8856"/>
                  </a:moveTo>
                  <a:lnTo>
                    <a:pt x="7385" y="3857"/>
                  </a:lnTo>
                  <a:lnTo>
                    <a:pt x="11494" y="3857"/>
                  </a:lnTo>
                  <a:cubicBezTo>
                    <a:pt x="13049" y="3857"/>
                    <a:pt x="13937" y="4351"/>
                    <a:pt x="13937" y="5215"/>
                  </a:cubicBezTo>
                  <a:lnTo>
                    <a:pt x="13937" y="7498"/>
                  </a:lnTo>
                  <a:cubicBezTo>
                    <a:pt x="13937" y="8363"/>
                    <a:pt x="13049" y="8856"/>
                    <a:pt x="11494" y="8856"/>
                  </a:cubicBezTo>
                  <a:cubicBezTo>
                    <a:pt x="11494" y="8856"/>
                    <a:pt x="7385" y="8856"/>
                    <a:pt x="7385" y="8856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1141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699" dirty="0"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ACC50329-B928-6B41-AF76-D7AB30B2EAF7}"/>
                </a:ext>
              </a:extLst>
            </p:cNvPr>
            <p:cNvSpPr/>
            <p:nvPr userDrawn="1"/>
          </p:nvSpPr>
          <p:spPr>
            <a:xfrm>
              <a:off x="2425700" y="1320800"/>
              <a:ext cx="518389" cy="944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956" y="17743"/>
                  </a:moveTo>
                  <a:cubicBezTo>
                    <a:pt x="8381" y="17743"/>
                    <a:pt x="7481" y="17249"/>
                    <a:pt x="7481" y="16385"/>
                  </a:cubicBezTo>
                  <a:lnTo>
                    <a:pt x="7481" y="5215"/>
                  </a:lnTo>
                  <a:cubicBezTo>
                    <a:pt x="7481" y="4351"/>
                    <a:pt x="8381" y="3857"/>
                    <a:pt x="9956" y="3857"/>
                  </a:cubicBezTo>
                  <a:lnTo>
                    <a:pt x="11644" y="3857"/>
                  </a:lnTo>
                  <a:cubicBezTo>
                    <a:pt x="13219" y="3857"/>
                    <a:pt x="14119" y="4351"/>
                    <a:pt x="14119" y="5215"/>
                  </a:cubicBezTo>
                  <a:lnTo>
                    <a:pt x="14119" y="16385"/>
                  </a:lnTo>
                  <a:cubicBezTo>
                    <a:pt x="14119" y="17249"/>
                    <a:pt x="13219" y="17743"/>
                    <a:pt x="11644" y="17743"/>
                  </a:cubicBezTo>
                  <a:cubicBezTo>
                    <a:pt x="11644" y="17743"/>
                    <a:pt x="9956" y="17743"/>
                    <a:pt x="9956" y="17743"/>
                  </a:cubicBezTo>
                  <a:close/>
                  <a:moveTo>
                    <a:pt x="14119" y="21600"/>
                  </a:moveTo>
                  <a:cubicBezTo>
                    <a:pt x="18225" y="21600"/>
                    <a:pt x="21600" y="19748"/>
                    <a:pt x="21600" y="17496"/>
                  </a:cubicBezTo>
                  <a:lnTo>
                    <a:pt x="21600" y="4104"/>
                  </a:lnTo>
                  <a:cubicBezTo>
                    <a:pt x="21600" y="1852"/>
                    <a:pt x="18225" y="0"/>
                    <a:pt x="14119" y="0"/>
                  </a:cubicBezTo>
                  <a:lnTo>
                    <a:pt x="7481" y="0"/>
                  </a:lnTo>
                  <a:cubicBezTo>
                    <a:pt x="3375" y="0"/>
                    <a:pt x="0" y="1852"/>
                    <a:pt x="0" y="4104"/>
                  </a:cubicBezTo>
                  <a:lnTo>
                    <a:pt x="0" y="17496"/>
                  </a:lnTo>
                  <a:cubicBezTo>
                    <a:pt x="0" y="19748"/>
                    <a:pt x="3375" y="21600"/>
                    <a:pt x="7481" y="21600"/>
                  </a:cubicBezTo>
                  <a:cubicBezTo>
                    <a:pt x="7481" y="21600"/>
                    <a:pt x="14119" y="21600"/>
                    <a:pt x="14119" y="216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1141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699" dirty="0"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C53B6DE3-1808-1F41-AA57-AB881727D11A}"/>
                </a:ext>
              </a:extLst>
            </p:cNvPr>
            <p:cNvSpPr/>
            <p:nvPr userDrawn="1"/>
          </p:nvSpPr>
          <p:spPr>
            <a:xfrm>
              <a:off x="3086100" y="1193800"/>
              <a:ext cx="564234" cy="1079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119" y="16385"/>
                  </a:moveTo>
                  <a:cubicBezTo>
                    <a:pt x="14119" y="17249"/>
                    <a:pt x="13219" y="17743"/>
                    <a:pt x="11644" y="17743"/>
                  </a:cubicBezTo>
                  <a:lnTo>
                    <a:pt x="9956" y="17743"/>
                  </a:lnTo>
                  <a:cubicBezTo>
                    <a:pt x="8382" y="17743"/>
                    <a:pt x="7481" y="17249"/>
                    <a:pt x="7481" y="16385"/>
                  </a:cubicBezTo>
                  <a:lnTo>
                    <a:pt x="7481" y="5215"/>
                  </a:lnTo>
                  <a:cubicBezTo>
                    <a:pt x="7481" y="4351"/>
                    <a:pt x="8382" y="3857"/>
                    <a:pt x="9956" y="3857"/>
                  </a:cubicBezTo>
                  <a:lnTo>
                    <a:pt x="11644" y="3857"/>
                  </a:lnTo>
                  <a:cubicBezTo>
                    <a:pt x="13219" y="3857"/>
                    <a:pt x="14119" y="4351"/>
                    <a:pt x="14119" y="5215"/>
                  </a:cubicBezTo>
                  <a:lnTo>
                    <a:pt x="14119" y="6943"/>
                  </a:lnTo>
                  <a:cubicBezTo>
                    <a:pt x="14119" y="7344"/>
                    <a:pt x="14738" y="7652"/>
                    <a:pt x="15413" y="7652"/>
                  </a:cubicBezTo>
                  <a:lnTo>
                    <a:pt x="20307" y="7652"/>
                  </a:lnTo>
                  <a:cubicBezTo>
                    <a:pt x="21038" y="7652"/>
                    <a:pt x="21600" y="7344"/>
                    <a:pt x="21600" y="6943"/>
                  </a:cubicBezTo>
                  <a:lnTo>
                    <a:pt x="21600" y="4104"/>
                  </a:lnTo>
                  <a:cubicBezTo>
                    <a:pt x="21600" y="1851"/>
                    <a:pt x="18225" y="0"/>
                    <a:pt x="14119" y="0"/>
                  </a:cubicBezTo>
                  <a:lnTo>
                    <a:pt x="7481" y="0"/>
                  </a:lnTo>
                  <a:cubicBezTo>
                    <a:pt x="3375" y="0"/>
                    <a:pt x="0" y="1851"/>
                    <a:pt x="0" y="4104"/>
                  </a:cubicBezTo>
                  <a:lnTo>
                    <a:pt x="0" y="17496"/>
                  </a:lnTo>
                  <a:cubicBezTo>
                    <a:pt x="0" y="19749"/>
                    <a:pt x="3375" y="21600"/>
                    <a:pt x="7481" y="21600"/>
                  </a:cubicBezTo>
                  <a:lnTo>
                    <a:pt x="14119" y="21600"/>
                  </a:lnTo>
                  <a:cubicBezTo>
                    <a:pt x="18225" y="21600"/>
                    <a:pt x="21600" y="19749"/>
                    <a:pt x="21600" y="17496"/>
                  </a:cubicBezTo>
                  <a:lnTo>
                    <a:pt x="21600" y="14657"/>
                  </a:lnTo>
                  <a:cubicBezTo>
                    <a:pt x="21600" y="14256"/>
                    <a:pt x="21038" y="13948"/>
                    <a:pt x="20307" y="13948"/>
                  </a:cubicBezTo>
                  <a:lnTo>
                    <a:pt x="15413" y="13948"/>
                  </a:lnTo>
                  <a:cubicBezTo>
                    <a:pt x="14738" y="13948"/>
                    <a:pt x="14119" y="14256"/>
                    <a:pt x="14119" y="14657"/>
                  </a:cubicBezTo>
                  <a:cubicBezTo>
                    <a:pt x="14119" y="14657"/>
                    <a:pt x="14119" y="16385"/>
                    <a:pt x="14119" y="1638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1141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699" dirty="0"/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9442AE88-DDFC-A341-B324-4CF0F427BDEE}"/>
                </a:ext>
              </a:extLst>
            </p:cNvPr>
            <p:cNvSpPr/>
            <p:nvPr userDrawn="1"/>
          </p:nvSpPr>
          <p:spPr>
            <a:xfrm>
              <a:off x="3784600" y="1054100"/>
              <a:ext cx="635909" cy="1214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615" y="9813"/>
                  </a:moveTo>
                  <a:lnTo>
                    <a:pt x="21492" y="1141"/>
                  </a:lnTo>
                  <a:cubicBezTo>
                    <a:pt x="21546" y="988"/>
                    <a:pt x="21600" y="895"/>
                    <a:pt x="21600" y="740"/>
                  </a:cubicBezTo>
                  <a:cubicBezTo>
                    <a:pt x="21600" y="339"/>
                    <a:pt x="21171" y="0"/>
                    <a:pt x="20099" y="0"/>
                  </a:cubicBezTo>
                  <a:lnTo>
                    <a:pt x="16080" y="0"/>
                  </a:lnTo>
                  <a:cubicBezTo>
                    <a:pt x="14900" y="0"/>
                    <a:pt x="14472" y="309"/>
                    <a:pt x="14257" y="740"/>
                  </a:cubicBezTo>
                  <a:lnTo>
                    <a:pt x="10237" y="8424"/>
                  </a:lnTo>
                  <a:cubicBezTo>
                    <a:pt x="10077" y="8702"/>
                    <a:pt x="9808" y="8794"/>
                    <a:pt x="9380" y="8794"/>
                  </a:cubicBezTo>
                  <a:lnTo>
                    <a:pt x="7128" y="8794"/>
                  </a:lnTo>
                  <a:lnTo>
                    <a:pt x="7128" y="679"/>
                  </a:lnTo>
                  <a:cubicBezTo>
                    <a:pt x="7128" y="278"/>
                    <a:pt x="6539" y="0"/>
                    <a:pt x="5896" y="0"/>
                  </a:cubicBezTo>
                  <a:lnTo>
                    <a:pt x="1232" y="0"/>
                  </a:lnTo>
                  <a:cubicBezTo>
                    <a:pt x="590" y="0"/>
                    <a:pt x="0" y="278"/>
                    <a:pt x="0" y="679"/>
                  </a:cubicBezTo>
                  <a:lnTo>
                    <a:pt x="0" y="20891"/>
                  </a:lnTo>
                  <a:cubicBezTo>
                    <a:pt x="0" y="21292"/>
                    <a:pt x="590" y="21600"/>
                    <a:pt x="1232" y="21600"/>
                  </a:cubicBezTo>
                  <a:lnTo>
                    <a:pt x="5896" y="21600"/>
                  </a:lnTo>
                  <a:cubicBezTo>
                    <a:pt x="6592" y="21600"/>
                    <a:pt x="7128" y="21292"/>
                    <a:pt x="7128" y="20891"/>
                  </a:cubicBezTo>
                  <a:lnTo>
                    <a:pt x="7128" y="12713"/>
                  </a:lnTo>
                  <a:lnTo>
                    <a:pt x="11095" y="12713"/>
                  </a:lnTo>
                  <a:cubicBezTo>
                    <a:pt x="12596" y="12713"/>
                    <a:pt x="13453" y="13207"/>
                    <a:pt x="13453" y="14071"/>
                  </a:cubicBezTo>
                  <a:lnTo>
                    <a:pt x="13453" y="20243"/>
                  </a:lnTo>
                  <a:cubicBezTo>
                    <a:pt x="13453" y="21106"/>
                    <a:pt x="14310" y="21600"/>
                    <a:pt x="15811" y="21600"/>
                  </a:cubicBezTo>
                  <a:lnTo>
                    <a:pt x="19724" y="21600"/>
                  </a:lnTo>
                  <a:cubicBezTo>
                    <a:pt x="20421" y="21600"/>
                    <a:pt x="20849" y="21384"/>
                    <a:pt x="20849" y="21076"/>
                  </a:cubicBezTo>
                  <a:cubicBezTo>
                    <a:pt x="20849" y="20829"/>
                    <a:pt x="20582" y="20243"/>
                    <a:pt x="20582" y="19718"/>
                  </a:cubicBezTo>
                  <a:lnTo>
                    <a:pt x="20582" y="13917"/>
                  </a:lnTo>
                  <a:cubicBezTo>
                    <a:pt x="20582" y="12343"/>
                    <a:pt x="19938" y="10677"/>
                    <a:pt x="16615" y="9813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1141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699" dirty="0"/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1140E83A-96A3-144C-A2D0-43076D4674FF}"/>
                </a:ext>
              </a:extLst>
            </p:cNvPr>
            <p:cNvSpPr/>
            <p:nvPr userDrawn="1"/>
          </p:nvSpPr>
          <p:spPr>
            <a:xfrm>
              <a:off x="1231900" y="101600"/>
              <a:ext cx="256488" cy="1349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10"/>
                  </a:moveTo>
                  <a:cubicBezTo>
                    <a:pt x="21600" y="309"/>
                    <a:pt x="19975" y="0"/>
                    <a:pt x="17864" y="0"/>
                  </a:cubicBezTo>
                  <a:lnTo>
                    <a:pt x="3736" y="0"/>
                  </a:lnTo>
                  <a:cubicBezTo>
                    <a:pt x="1622" y="0"/>
                    <a:pt x="0" y="309"/>
                    <a:pt x="0" y="710"/>
                  </a:cubicBezTo>
                  <a:lnTo>
                    <a:pt x="0" y="20890"/>
                  </a:lnTo>
                  <a:cubicBezTo>
                    <a:pt x="0" y="21291"/>
                    <a:pt x="1622" y="21600"/>
                    <a:pt x="3736" y="21600"/>
                  </a:cubicBezTo>
                  <a:lnTo>
                    <a:pt x="17864" y="21600"/>
                  </a:lnTo>
                  <a:cubicBezTo>
                    <a:pt x="19975" y="21600"/>
                    <a:pt x="21600" y="21291"/>
                    <a:pt x="21600" y="20890"/>
                  </a:cubicBezTo>
                  <a:cubicBezTo>
                    <a:pt x="21600" y="20890"/>
                    <a:pt x="21600" y="710"/>
                    <a:pt x="21600" y="71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1141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699" dirty="0"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EDCF1960-D3B0-3A4C-81C5-1E2784349BC9}"/>
                </a:ext>
              </a:extLst>
            </p:cNvPr>
            <p:cNvSpPr/>
            <p:nvPr userDrawn="1"/>
          </p:nvSpPr>
          <p:spPr>
            <a:xfrm>
              <a:off x="139700" y="101600"/>
              <a:ext cx="950392" cy="1484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13" y="9350"/>
                  </a:moveTo>
                  <a:lnTo>
                    <a:pt x="8582" y="13331"/>
                  </a:lnTo>
                  <a:cubicBezTo>
                    <a:pt x="8679" y="13577"/>
                    <a:pt x="8968" y="13762"/>
                    <a:pt x="9450" y="13762"/>
                  </a:cubicBezTo>
                  <a:lnTo>
                    <a:pt x="12150" y="13762"/>
                  </a:lnTo>
                  <a:cubicBezTo>
                    <a:pt x="12632" y="13762"/>
                    <a:pt x="12921" y="13577"/>
                    <a:pt x="13018" y="13331"/>
                  </a:cubicBezTo>
                  <a:lnTo>
                    <a:pt x="15188" y="9350"/>
                  </a:lnTo>
                  <a:lnTo>
                    <a:pt x="15188" y="20890"/>
                  </a:lnTo>
                  <a:cubicBezTo>
                    <a:pt x="15188" y="21291"/>
                    <a:pt x="15670" y="21600"/>
                    <a:pt x="16296" y="21600"/>
                  </a:cubicBezTo>
                  <a:lnTo>
                    <a:pt x="20491" y="21600"/>
                  </a:lnTo>
                  <a:cubicBezTo>
                    <a:pt x="21118" y="21600"/>
                    <a:pt x="21600" y="21291"/>
                    <a:pt x="21600" y="20890"/>
                  </a:cubicBezTo>
                  <a:lnTo>
                    <a:pt x="21600" y="679"/>
                  </a:lnTo>
                  <a:cubicBezTo>
                    <a:pt x="21600" y="309"/>
                    <a:pt x="21070" y="0"/>
                    <a:pt x="20491" y="0"/>
                  </a:cubicBezTo>
                  <a:lnTo>
                    <a:pt x="16104" y="0"/>
                  </a:lnTo>
                  <a:cubicBezTo>
                    <a:pt x="15236" y="0"/>
                    <a:pt x="14898" y="309"/>
                    <a:pt x="14705" y="679"/>
                  </a:cubicBezTo>
                  <a:lnTo>
                    <a:pt x="10800" y="8547"/>
                  </a:lnTo>
                  <a:lnTo>
                    <a:pt x="6895" y="679"/>
                  </a:lnTo>
                  <a:cubicBezTo>
                    <a:pt x="6702" y="309"/>
                    <a:pt x="6364" y="0"/>
                    <a:pt x="5496" y="0"/>
                  </a:cubicBezTo>
                  <a:lnTo>
                    <a:pt x="1109" y="0"/>
                  </a:lnTo>
                  <a:cubicBezTo>
                    <a:pt x="530" y="0"/>
                    <a:pt x="0" y="309"/>
                    <a:pt x="0" y="679"/>
                  </a:cubicBezTo>
                  <a:lnTo>
                    <a:pt x="0" y="20890"/>
                  </a:lnTo>
                  <a:cubicBezTo>
                    <a:pt x="0" y="21291"/>
                    <a:pt x="482" y="21600"/>
                    <a:pt x="1109" y="21600"/>
                  </a:cubicBezTo>
                  <a:lnTo>
                    <a:pt x="5304" y="21600"/>
                  </a:lnTo>
                  <a:cubicBezTo>
                    <a:pt x="5930" y="21600"/>
                    <a:pt x="6413" y="21291"/>
                    <a:pt x="6413" y="20890"/>
                  </a:cubicBezTo>
                  <a:cubicBezTo>
                    <a:pt x="6413" y="20890"/>
                    <a:pt x="6413" y="9350"/>
                    <a:pt x="6413" y="935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1141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699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103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2023ED45-76AB-4547-88BC-8C1167A29C2B}"/>
              </a:ext>
            </a:extLst>
          </p:cNvPr>
          <p:cNvSpPr/>
          <p:nvPr userDrawn="1"/>
        </p:nvSpPr>
        <p:spPr>
          <a:xfrm>
            <a:off x="-582040" y="961782"/>
            <a:ext cx="452203" cy="452203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0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A7B5A38-C5DD-DA4F-97D2-1A76B711D5AA}"/>
              </a:ext>
            </a:extLst>
          </p:cNvPr>
          <p:cNvSpPr/>
          <p:nvPr userDrawn="1"/>
        </p:nvSpPr>
        <p:spPr>
          <a:xfrm>
            <a:off x="-582040" y="2274659"/>
            <a:ext cx="452203" cy="452203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BA3F5C9-A0B1-3B44-B692-659E02BBB7A5}"/>
              </a:ext>
            </a:extLst>
          </p:cNvPr>
          <p:cNvSpPr/>
          <p:nvPr userDrawn="1"/>
        </p:nvSpPr>
        <p:spPr>
          <a:xfrm>
            <a:off x="-582040" y="3587537"/>
            <a:ext cx="452203" cy="452203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0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8E7B3B3-3FBE-094E-B810-FF97260D3358}"/>
              </a:ext>
            </a:extLst>
          </p:cNvPr>
          <p:cNvSpPr/>
          <p:nvPr userDrawn="1"/>
        </p:nvSpPr>
        <p:spPr>
          <a:xfrm>
            <a:off x="-582040" y="4900416"/>
            <a:ext cx="452203" cy="452203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0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6AC7360-6119-954A-B474-C68C937352EF}"/>
              </a:ext>
            </a:extLst>
          </p:cNvPr>
          <p:cNvSpPr/>
          <p:nvPr userDrawn="1"/>
        </p:nvSpPr>
        <p:spPr>
          <a:xfrm>
            <a:off x="-582040" y="6213295"/>
            <a:ext cx="452203" cy="452203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0" dirty="0"/>
          </a:p>
        </p:txBody>
      </p:sp>
      <p:sp>
        <p:nvSpPr>
          <p:cNvPr id="63" name="Subtitle 2">
            <a:extLst>
              <a:ext uri="{FF2B5EF4-FFF2-40B4-BE49-F238E27FC236}">
                <a16:creationId xmlns:a16="http://schemas.microsoft.com/office/drawing/2014/main" id="{78D03EDC-ED45-DF4F-88A0-CAF9F5D3F6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1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800" b="1" spc="45" baseline="0">
                <a:solidFill>
                  <a:schemeClr val="accent1"/>
                </a:solidFill>
                <a:latin typeface="+mj-lt"/>
              </a:defRPr>
            </a:lvl1pPr>
            <a:lvl2pPr marL="548614" indent="0" algn="ctr">
              <a:buNone/>
              <a:defRPr sz="2400"/>
            </a:lvl2pPr>
            <a:lvl3pPr marL="1097229" indent="0" algn="ctr">
              <a:buNone/>
              <a:defRPr sz="2160"/>
            </a:lvl3pPr>
            <a:lvl4pPr marL="1645844" indent="0" algn="ctr">
              <a:buNone/>
              <a:defRPr sz="1920"/>
            </a:lvl4pPr>
            <a:lvl5pPr marL="2194458" indent="0" algn="ctr">
              <a:buNone/>
              <a:defRPr sz="1920"/>
            </a:lvl5pPr>
            <a:lvl6pPr marL="2743072" indent="0" algn="ctr">
              <a:buNone/>
              <a:defRPr sz="1920"/>
            </a:lvl6pPr>
            <a:lvl7pPr marL="3291687" indent="0" algn="ctr">
              <a:buNone/>
              <a:defRPr sz="1920"/>
            </a:lvl7pPr>
            <a:lvl8pPr marL="3840301" indent="0" algn="ctr">
              <a:buNone/>
              <a:defRPr sz="1920"/>
            </a:lvl8pPr>
            <a:lvl9pPr marL="4388917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5131F74-0AA4-2944-9CAA-E8E416663FA5}"/>
              </a:ext>
            </a:extLst>
          </p:cNvPr>
          <p:cNvCxnSpPr>
            <a:cxnSpLocks/>
          </p:cNvCxnSpPr>
          <p:nvPr userDrawn="1"/>
        </p:nvCxnSpPr>
        <p:spPr>
          <a:xfrm>
            <a:off x="15726217" y="509588"/>
            <a:ext cx="0" cy="8743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034B4A87-9135-724E-BCB0-028B01CF6DEC}"/>
              </a:ext>
            </a:extLst>
          </p:cNvPr>
          <p:cNvSpPr/>
          <p:nvPr userDrawn="1"/>
        </p:nvSpPr>
        <p:spPr>
          <a:xfrm>
            <a:off x="-582040" y="8525572"/>
            <a:ext cx="452203" cy="452203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0" dirty="0"/>
          </a:p>
        </p:txBody>
      </p:sp>
    </p:spTree>
    <p:extLst>
      <p:ext uri="{BB962C8B-B14F-4D97-AF65-F5344CB8AC3E}">
        <p14:creationId xmlns:p14="http://schemas.microsoft.com/office/powerpoint/2010/main" val="403603725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numbers + full size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">
            <a:extLst>
              <a:ext uri="{FF2B5EF4-FFF2-40B4-BE49-F238E27FC236}">
                <a16:creationId xmlns:a16="http://schemas.microsoft.com/office/drawing/2014/main" id="{3565D2C1-6710-6F44-BE8E-5F82D06E02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6257588" cy="10163175"/>
          </a:xfrm>
          <a:solidFill>
            <a:schemeClr val="bg1">
              <a:lumMod val="95000"/>
            </a:schemeClr>
          </a:solidFill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2CCEF79-7826-8041-9504-0D9B7076B1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948" y="3602322"/>
            <a:ext cx="8922540" cy="2232275"/>
          </a:xfrm>
        </p:spPr>
        <p:txBody>
          <a:bodyPr wrap="none" anchor="t">
            <a:noAutofit/>
          </a:bodyPr>
          <a:lstStyle>
            <a:lvl1pPr>
              <a:defRPr sz="16197" b="1" i="0" spc="-1080" baseline="0">
                <a:solidFill>
                  <a:schemeClr val="bg1"/>
                </a:solidFill>
                <a:latin typeface="Tw Cen MT Condensed" panose="020B0606020104020203" pitchFamily="34" charset="77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1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800" b="1" spc="45" baseline="0">
                <a:solidFill>
                  <a:schemeClr val="bg1"/>
                </a:solidFill>
                <a:latin typeface="+mj-lt"/>
              </a:defRPr>
            </a:lvl1pPr>
            <a:lvl2pPr marL="548614" indent="0" algn="ctr">
              <a:buNone/>
              <a:defRPr sz="2400"/>
            </a:lvl2pPr>
            <a:lvl3pPr marL="1097229" indent="0" algn="ctr">
              <a:buNone/>
              <a:defRPr sz="2160"/>
            </a:lvl3pPr>
            <a:lvl4pPr marL="1645844" indent="0" algn="ctr">
              <a:buNone/>
              <a:defRPr sz="1920"/>
            </a:lvl4pPr>
            <a:lvl5pPr marL="2194458" indent="0" algn="ctr">
              <a:buNone/>
              <a:defRPr sz="1920"/>
            </a:lvl5pPr>
            <a:lvl6pPr marL="2743072" indent="0" algn="ctr">
              <a:buNone/>
              <a:defRPr sz="1920"/>
            </a:lvl6pPr>
            <a:lvl7pPr marL="3291687" indent="0" algn="ctr">
              <a:buNone/>
              <a:defRPr sz="1920"/>
            </a:lvl7pPr>
            <a:lvl8pPr marL="3840301" indent="0" algn="ctr">
              <a:buNone/>
              <a:defRPr sz="1920"/>
            </a:lvl8pPr>
            <a:lvl9pPr marL="4388917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F81D870-C52B-3A48-821D-4EDDCE1A8CFD}"/>
              </a:ext>
            </a:extLst>
          </p:cNvPr>
          <p:cNvCxnSpPr/>
          <p:nvPr userDrawn="1"/>
        </p:nvCxnSpPr>
        <p:spPr>
          <a:xfrm>
            <a:off x="531370" y="509587"/>
            <a:ext cx="491851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5049" y="3025255"/>
            <a:ext cx="8757701" cy="564963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accent2"/>
                </a:solidFill>
              </a:defRPr>
            </a:lvl1pPr>
            <a:lvl2pPr marL="0" indent="0">
              <a:spcAft>
                <a:spcPts val="0"/>
              </a:spcAft>
              <a:buNone/>
              <a:defRPr sz="4319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204700A0-E906-CE4E-9B12-7F17F83016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31574" y="6705601"/>
            <a:ext cx="4928964" cy="1826903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>
                <a:solidFill>
                  <a:schemeClr val="accent2"/>
                </a:solidFill>
              </a:defRPr>
            </a:lvl1pPr>
            <a:lvl2pPr marL="0" indent="0">
              <a:spcAft>
                <a:spcPts val="0"/>
              </a:spcAft>
              <a:buNone/>
              <a:defRPr sz="4319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474F1A87-0B19-464A-A9AE-E29887DC40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6107" y="523052"/>
            <a:ext cx="4903782" cy="1915342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 sz="1620">
                <a:solidFill>
                  <a:schemeClr val="accent1"/>
                </a:solidFill>
              </a:defRPr>
            </a:lvl1pPr>
            <a:lvl2pPr marL="0" indent="0">
              <a:lnSpc>
                <a:spcPct val="105000"/>
              </a:lnSpc>
              <a:spcAft>
                <a:spcPts val="0"/>
              </a:spcAft>
              <a:buNone/>
              <a:defRPr sz="1440">
                <a:solidFill>
                  <a:schemeClr val="bg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1"/>
            <a:r>
              <a:rPr lang="en-US" dirty="0"/>
              <a:t>Lorem ipsum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6C5E30D6-C187-9047-B5F1-D2CB9E58D9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5049" y="5836188"/>
            <a:ext cx="8757701" cy="564963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accent2"/>
                </a:solidFill>
              </a:defRPr>
            </a:lvl1pPr>
            <a:lvl2pPr marL="0" indent="0">
              <a:spcAft>
                <a:spcPts val="0"/>
              </a:spcAft>
              <a:buNone/>
              <a:defRPr sz="4319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5434EC8-2239-004D-BF29-AE362FA26247}"/>
              </a:ext>
            </a:extLst>
          </p:cNvPr>
          <p:cNvCxnSpPr>
            <a:cxnSpLocks/>
          </p:cNvCxnSpPr>
          <p:nvPr userDrawn="1"/>
        </p:nvCxnSpPr>
        <p:spPr>
          <a:xfrm>
            <a:off x="531370" y="2761721"/>
            <a:ext cx="877138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EDC6567-9037-3F43-A243-F66B0EE2609E}"/>
              </a:ext>
            </a:extLst>
          </p:cNvPr>
          <p:cNvCxnSpPr>
            <a:cxnSpLocks/>
          </p:cNvCxnSpPr>
          <p:nvPr userDrawn="1"/>
        </p:nvCxnSpPr>
        <p:spPr>
          <a:xfrm>
            <a:off x="9509348" y="4675189"/>
            <a:ext cx="495121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E4F3BFFA-5B2E-054F-9C49-EC96475199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88475" y="4639738"/>
            <a:ext cx="4951216" cy="2232275"/>
          </a:xfrm>
        </p:spPr>
        <p:txBody>
          <a:bodyPr wrap="none" anchor="t">
            <a:noAutofit/>
          </a:bodyPr>
          <a:lstStyle>
            <a:lvl1pPr>
              <a:defRPr sz="16197" b="1" i="0" spc="-1080" baseline="0">
                <a:solidFill>
                  <a:schemeClr val="bg1"/>
                </a:solidFill>
                <a:latin typeface="Tw Cen MT Condensed" panose="020B0606020104020203" pitchFamily="34" charset="77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760412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16261200" cy="10163175"/>
          </a:xfrm>
          <a:solidFill>
            <a:schemeClr val="bg1">
              <a:lumMod val="95000"/>
            </a:schemeClr>
          </a:solidFill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1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800" b="1" spc="45" baseline="0">
                <a:solidFill>
                  <a:schemeClr val="bg1"/>
                </a:solidFill>
                <a:latin typeface="+mj-lt"/>
              </a:defRPr>
            </a:lvl1pPr>
            <a:lvl2pPr marL="548614" indent="0" algn="ctr">
              <a:buNone/>
              <a:defRPr sz="2400"/>
            </a:lvl2pPr>
            <a:lvl3pPr marL="1097229" indent="0" algn="ctr">
              <a:buNone/>
              <a:defRPr sz="2160"/>
            </a:lvl3pPr>
            <a:lvl4pPr marL="1645844" indent="0" algn="ctr">
              <a:buNone/>
              <a:defRPr sz="1920"/>
            </a:lvl4pPr>
            <a:lvl5pPr marL="2194458" indent="0" algn="ctr">
              <a:buNone/>
              <a:defRPr sz="1920"/>
            </a:lvl5pPr>
            <a:lvl6pPr marL="2743072" indent="0" algn="ctr">
              <a:buNone/>
              <a:defRPr sz="1920"/>
            </a:lvl6pPr>
            <a:lvl7pPr marL="3291687" indent="0" algn="ctr">
              <a:buNone/>
              <a:defRPr sz="1920"/>
            </a:lvl7pPr>
            <a:lvl8pPr marL="3840301" indent="0" algn="ctr">
              <a:buNone/>
              <a:defRPr sz="1920"/>
            </a:lvl8pPr>
            <a:lvl9pPr marL="4388917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7" y="509588"/>
            <a:ext cx="0" cy="874312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0F8E554A-779B-BF4D-A44D-2768F85AC4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1814" y="527005"/>
            <a:ext cx="12625387" cy="627864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AFC566FF-D4B4-B64C-A678-F49570FA0D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1814" y="4250316"/>
            <a:ext cx="12625387" cy="500239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192505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l Size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6257588" cy="10163175"/>
          </a:xfrm>
          <a:solidFill>
            <a:schemeClr val="bg1">
              <a:lumMod val="95000"/>
            </a:schemeClr>
          </a:solidFill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274F95E-368B-6E40-B9D0-2C2B93F8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1814" y="509589"/>
            <a:ext cx="10058400" cy="4572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1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800" b="1" spc="45" baseline="0">
                <a:solidFill>
                  <a:schemeClr val="bg1"/>
                </a:solidFill>
                <a:latin typeface="+mj-lt"/>
              </a:defRPr>
            </a:lvl1pPr>
            <a:lvl2pPr marL="548614" indent="0" algn="ctr">
              <a:buNone/>
              <a:defRPr sz="2400"/>
            </a:lvl2pPr>
            <a:lvl3pPr marL="1097229" indent="0" algn="ctr">
              <a:buNone/>
              <a:defRPr sz="2160"/>
            </a:lvl3pPr>
            <a:lvl4pPr marL="1645844" indent="0" algn="ctr">
              <a:buNone/>
              <a:defRPr sz="1920"/>
            </a:lvl4pPr>
            <a:lvl5pPr marL="2194458" indent="0" algn="ctr">
              <a:buNone/>
              <a:defRPr sz="1920"/>
            </a:lvl5pPr>
            <a:lvl6pPr marL="2743072" indent="0" algn="ctr">
              <a:buNone/>
              <a:defRPr sz="1920"/>
            </a:lvl6pPr>
            <a:lvl7pPr marL="3291687" indent="0" algn="ctr">
              <a:buNone/>
              <a:defRPr sz="1920"/>
            </a:lvl7pPr>
            <a:lvl8pPr marL="3840301" indent="0" algn="ctr">
              <a:buNone/>
              <a:defRPr sz="1920"/>
            </a:lvl8pPr>
            <a:lvl9pPr marL="4388917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6965550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l Size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6257588" cy="10163175"/>
          </a:xfrm>
          <a:solidFill>
            <a:schemeClr val="bg1">
              <a:lumMod val="95000"/>
            </a:schemeClr>
          </a:solidFill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1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800" b="1" spc="45" baseline="0">
                <a:solidFill>
                  <a:schemeClr val="bg1"/>
                </a:solidFill>
                <a:latin typeface="+mj-lt"/>
              </a:defRPr>
            </a:lvl1pPr>
            <a:lvl2pPr marL="548614" indent="0" algn="ctr">
              <a:buNone/>
              <a:defRPr sz="2400"/>
            </a:lvl2pPr>
            <a:lvl3pPr marL="1097229" indent="0" algn="ctr">
              <a:buNone/>
              <a:defRPr sz="2160"/>
            </a:lvl3pPr>
            <a:lvl4pPr marL="1645844" indent="0" algn="ctr">
              <a:buNone/>
              <a:defRPr sz="1920"/>
            </a:lvl4pPr>
            <a:lvl5pPr marL="2194458" indent="0" algn="ctr">
              <a:buNone/>
              <a:defRPr sz="1920"/>
            </a:lvl5pPr>
            <a:lvl6pPr marL="2743072" indent="0" algn="ctr">
              <a:buNone/>
              <a:defRPr sz="1920"/>
            </a:lvl6pPr>
            <a:lvl7pPr marL="3291687" indent="0" algn="ctr">
              <a:buNone/>
              <a:defRPr sz="1920"/>
            </a:lvl7pPr>
            <a:lvl8pPr marL="3840301" indent="0" algn="ctr">
              <a:buNone/>
              <a:defRPr sz="1920"/>
            </a:lvl8pPr>
            <a:lvl9pPr marL="4388917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7" y="509588"/>
            <a:ext cx="0" cy="874312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065789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l Size Picture 4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6257588" cy="10163175"/>
          </a:xfrm>
          <a:solidFill>
            <a:schemeClr val="bg1">
              <a:lumMod val="95000"/>
            </a:schemeClr>
          </a:solidFill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274F95E-368B-6E40-B9D0-2C2B93F8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1814" y="509590"/>
            <a:ext cx="10058400" cy="364807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1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800" b="1" spc="45" baseline="0">
                <a:solidFill>
                  <a:schemeClr val="bg1"/>
                </a:solidFill>
                <a:latin typeface="+mj-lt"/>
              </a:defRPr>
            </a:lvl1pPr>
            <a:lvl2pPr marL="548614" indent="0" algn="ctr">
              <a:buNone/>
              <a:defRPr sz="2400"/>
            </a:lvl2pPr>
            <a:lvl3pPr marL="1097229" indent="0" algn="ctr">
              <a:buNone/>
              <a:defRPr sz="2160"/>
            </a:lvl3pPr>
            <a:lvl4pPr marL="1645844" indent="0" algn="ctr">
              <a:buNone/>
              <a:defRPr sz="1920"/>
            </a:lvl4pPr>
            <a:lvl5pPr marL="2194458" indent="0" algn="ctr">
              <a:buNone/>
              <a:defRPr sz="1920"/>
            </a:lvl5pPr>
            <a:lvl6pPr marL="2743072" indent="0" algn="ctr">
              <a:buNone/>
              <a:defRPr sz="1920"/>
            </a:lvl6pPr>
            <a:lvl7pPr marL="3291687" indent="0" algn="ctr">
              <a:buNone/>
              <a:defRPr sz="1920"/>
            </a:lvl7pPr>
            <a:lvl8pPr marL="3840301" indent="0" algn="ctr">
              <a:buNone/>
              <a:defRPr sz="1920"/>
            </a:lvl8pPr>
            <a:lvl9pPr marL="4388917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AB2546-4077-1845-B629-9360E8622B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579" y="2516963"/>
            <a:ext cx="5358839" cy="8359609"/>
          </a:xfrm>
        </p:spPr>
        <p:txBody>
          <a:bodyPr wrap="none" anchor="b">
            <a:noAutofit/>
          </a:bodyPr>
          <a:lstStyle>
            <a:lvl1pPr>
              <a:defRPr sz="43643" b="1" i="0" spc="-40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214859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l Size Picture 5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6257588" cy="10163175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274F95E-368B-6E40-B9D0-2C2B93F8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1814" y="509590"/>
            <a:ext cx="10058400" cy="3648074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1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800" b="1" spc="45" baseline="0">
                <a:solidFill>
                  <a:schemeClr val="bg1"/>
                </a:solidFill>
                <a:latin typeface="+mj-lt"/>
              </a:defRPr>
            </a:lvl1pPr>
            <a:lvl2pPr marL="548614" indent="0" algn="ctr">
              <a:buNone/>
              <a:defRPr sz="2400"/>
            </a:lvl2pPr>
            <a:lvl3pPr marL="1097229" indent="0" algn="ctr">
              <a:buNone/>
              <a:defRPr sz="2160"/>
            </a:lvl3pPr>
            <a:lvl4pPr marL="1645844" indent="0" algn="ctr">
              <a:buNone/>
              <a:defRPr sz="1920"/>
            </a:lvl4pPr>
            <a:lvl5pPr marL="2194458" indent="0" algn="ctr">
              <a:buNone/>
              <a:defRPr sz="1920"/>
            </a:lvl5pPr>
            <a:lvl6pPr marL="2743072" indent="0" algn="ctr">
              <a:buNone/>
              <a:defRPr sz="1920"/>
            </a:lvl6pPr>
            <a:lvl7pPr marL="3291687" indent="0" algn="ctr">
              <a:buNone/>
              <a:defRPr sz="1920"/>
            </a:lvl7pPr>
            <a:lvl8pPr marL="3840301" indent="0" algn="ctr">
              <a:buNone/>
              <a:defRPr sz="1920"/>
            </a:lvl8pPr>
            <a:lvl9pPr marL="4388917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AB2546-4077-1845-B629-9360E8622B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2068" y="2527869"/>
            <a:ext cx="5358839" cy="8359609"/>
          </a:xfrm>
        </p:spPr>
        <p:txBody>
          <a:bodyPr wrap="none" anchor="b">
            <a:noAutofit/>
          </a:bodyPr>
          <a:lstStyle>
            <a:lvl1pPr>
              <a:defRPr sz="43643" b="1" i="0" spc="-40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719574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Key Poi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53250" y="509588"/>
            <a:ext cx="7491412" cy="8748712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1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800" b="1" spc="45" baseline="0">
                <a:solidFill>
                  <a:schemeClr val="accent4"/>
                </a:solidFill>
                <a:latin typeface="+mj-lt"/>
              </a:defRPr>
            </a:lvl1pPr>
            <a:lvl2pPr marL="548614" indent="0" algn="ctr">
              <a:buNone/>
              <a:defRPr sz="2400"/>
            </a:lvl2pPr>
            <a:lvl3pPr marL="1097229" indent="0" algn="ctr">
              <a:buNone/>
              <a:defRPr sz="2160"/>
            </a:lvl3pPr>
            <a:lvl4pPr marL="1645844" indent="0" algn="ctr">
              <a:buNone/>
              <a:defRPr sz="1920"/>
            </a:lvl4pPr>
            <a:lvl5pPr marL="2194458" indent="0" algn="ctr">
              <a:buNone/>
              <a:defRPr sz="1920"/>
            </a:lvl5pPr>
            <a:lvl6pPr marL="2743072" indent="0" algn="ctr">
              <a:buNone/>
              <a:defRPr sz="1920"/>
            </a:lvl6pPr>
            <a:lvl7pPr marL="3291687" indent="0" algn="ctr">
              <a:buNone/>
              <a:defRPr sz="1920"/>
            </a:lvl7pPr>
            <a:lvl8pPr marL="3840301" indent="0" algn="ctr">
              <a:buNone/>
              <a:defRPr sz="1920"/>
            </a:lvl8pPr>
            <a:lvl9pPr marL="4388917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7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F81D870-C52B-3A48-821D-4EDDCE1A8CFD}"/>
              </a:ext>
            </a:extLst>
          </p:cNvPr>
          <p:cNvCxnSpPr/>
          <p:nvPr userDrawn="1"/>
        </p:nvCxnSpPr>
        <p:spPr>
          <a:xfrm>
            <a:off x="531370" y="509587"/>
            <a:ext cx="4918519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1813" y="802984"/>
            <a:ext cx="4918075" cy="1129925"/>
          </a:xfrm>
        </p:spPr>
        <p:txBody>
          <a:bodyPr>
            <a:sp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319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8D39D5-4161-5048-ADB6-1DB20FAC5F7E}"/>
              </a:ext>
            </a:extLst>
          </p:cNvPr>
          <p:cNvCxnSpPr/>
          <p:nvPr userDrawn="1"/>
        </p:nvCxnSpPr>
        <p:spPr>
          <a:xfrm>
            <a:off x="531370" y="2562978"/>
            <a:ext cx="4918519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8F6A6D11-71E3-204C-A65F-80576770D2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1813" y="2856374"/>
            <a:ext cx="4918075" cy="1129925"/>
          </a:xfrm>
        </p:spPr>
        <p:txBody>
          <a:bodyPr>
            <a:sp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319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A2CF490-DF8D-E94B-BE6E-66C6ADA85286}"/>
              </a:ext>
            </a:extLst>
          </p:cNvPr>
          <p:cNvCxnSpPr/>
          <p:nvPr userDrawn="1"/>
        </p:nvCxnSpPr>
        <p:spPr>
          <a:xfrm>
            <a:off x="531370" y="5963900"/>
            <a:ext cx="4918519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0359478A-96E4-E447-9E14-EE3EC4E8EB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813" y="6257294"/>
            <a:ext cx="4918075" cy="1129925"/>
          </a:xfrm>
        </p:spPr>
        <p:txBody>
          <a:bodyPr>
            <a:sp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319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006017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87687" y="1"/>
            <a:ext cx="11356975" cy="9258300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4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468399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Key Points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72138" y="509588"/>
            <a:ext cx="8772524" cy="8748712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1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800" b="1" spc="45" baseline="0">
                <a:solidFill>
                  <a:schemeClr val="accent4"/>
                </a:solidFill>
                <a:latin typeface="+mj-lt"/>
              </a:defRPr>
            </a:lvl1pPr>
            <a:lvl2pPr marL="548614" indent="0" algn="ctr">
              <a:buNone/>
              <a:defRPr sz="2400"/>
            </a:lvl2pPr>
            <a:lvl3pPr marL="1097229" indent="0" algn="ctr">
              <a:buNone/>
              <a:defRPr sz="2160"/>
            </a:lvl3pPr>
            <a:lvl4pPr marL="1645844" indent="0" algn="ctr">
              <a:buNone/>
              <a:defRPr sz="1920"/>
            </a:lvl4pPr>
            <a:lvl5pPr marL="2194458" indent="0" algn="ctr">
              <a:buNone/>
              <a:defRPr sz="1920"/>
            </a:lvl5pPr>
            <a:lvl6pPr marL="2743072" indent="0" algn="ctr">
              <a:buNone/>
              <a:defRPr sz="1920"/>
            </a:lvl6pPr>
            <a:lvl7pPr marL="3291687" indent="0" algn="ctr">
              <a:buNone/>
              <a:defRPr sz="1920"/>
            </a:lvl7pPr>
            <a:lvl8pPr marL="3840301" indent="0" algn="ctr">
              <a:buNone/>
              <a:defRPr sz="1920"/>
            </a:lvl8pPr>
            <a:lvl9pPr marL="4388917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7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F81D870-C52B-3A48-821D-4EDDCE1A8CFD}"/>
              </a:ext>
            </a:extLst>
          </p:cNvPr>
          <p:cNvCxnSpPr/>
          <p:nvPr userDrawn="1"/>
        </p:nvCxnSpPr>
        <p:spPr>
          <a:xfrm>
            <a:off x="531370" y="509587"/>
            <a:ext cx="4918519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1813" y="802985"/>
            <a:ext cx="4918075" cy="2032711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319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8D39D5-4161-5048-ADB6-1DB20FAC5F7E}"/>
              </a:ext>
            </a:extLst>
          </p:cNvPr>
          <p:cNvCxnSpPr/>
          <p:nvPr userDrawn="1"/>
        </p:nvCxnSpPr>
        <p:spPr>
          <a:xfrm>
            <a:off x="531370" y="2755482"/>
            <a:ext cx="4918519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8F6A6D11-71E3-204C-A65F-80576770D2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1813" y="3048879"/>
            <a:ext cx="4918075" cy="2032711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319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A2CF490-DF8D-E94B-BE6E-66C6ADA85286}"/>
              </a:ext>
            </a:extLst>
          </p:cNvPr>
          <p:cNvCxnSpPr/>
          <p:nvPr userDrawn="1"/>
        </p:nvCxnSpPr>
        <p:spPr>
          <a:xfrm>
            <a:off x="531370" y="5659103"/>
            <a:ext cx="4918519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0359478A-96E4-E447-9E14-EE3EC4E8EB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813" y="5952497"/>
            <a:ext cx="4918075" cy="2032711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319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11065434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87689" y="1"/>
            <a:ext cx="11356975" cy="9258300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1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800" b="1" spc="45" baseline="0">
                <a:solidFill>
                  <a:schemeClr val="accent4"/>
                </a:solidFill>
                <a:latin typeface="+mj-lt"/>
              </a:defRPr>
            </a:lvl1pPr>
            <a:lvl2pPr marL="548614" indent="0" algn="ctr">
              <a:buNone/>
              <a:defRPr sz="2400"/>
            </a:lvl2pPr>
            <a:lvl3pPr marL="1097229" indent="0" algn="ctr">
              <a:buNone/>
              <a:defRPr sz="2160"/>
            </a:lvl3pPr>
            <a:lvl4pPr marL="1645844" indent="0" algn="ctr">
              <a:buNone/>
              <a:defRPr sz="1920"/>
            </a:lvl4pPr>
            <a:lvl5pPr marL="2194458" indent="0" algn="ctr">
              <a:buNone/>
              <a:defRPr sz="1920"/>
            </a:lvl5pPr>
            <a:lvl6pPr marL="2743072" indent="0" algn="ctr">
              <a:buNone/>
              <a:defRPr sz="1920"/>
            </a:lvl6pPr>
            <a:lvl7pPr marL="3291687" indent="0" algn="ctr">
              <a:buNone/>
              <a:defRPr sz="1920"/>
            </a:lvl7pPr>
            <a:lvl8pPr marL="3840301" indent="0" algn="ctr">
              <a:buNone/>
              <a:defRPr sz="1920"/>
            </a:lvl8pPr>
            <a:lvl9pPr marL="4388917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7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15845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79913" y="2"/>
            <a:ext cx="11877675" cy="10163174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1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800" b="1" spc="45" baseline="0">
                <a:solidFill>
                  <a:schemeClr val="bg1"/>
                </a:solidFill>
                <a:latin typeface="+mj-lt"/>
              </a:defRPr>
            </a:lvl1pPr>
            <a:lvl2pPr marL="548614" indent="0" algn="ctr">
              <a:buNone/>
              <a:defRPr sz="2400"/>
            </a:lvl2pPr>
            <a:lvl3pPr marL="1097229" indent="0" algn="ctr">
              <a:buNone/>
              <a:defRPr sz="2160"/>
            </a:lvl3pPr>
            <a:lvl4pPr marL="1645844" indent="0" algn="ctr">
              <a:buNone/>
              <a:defRPr sz="1920"/>
            </a:lvl4pPr>
            <a:lvl5pPr marL="2194458" indent="0" algn="ctr">
              <a:buNone/>
              <a:defRPr sz="1920"/>
            </a:lvl5pPr>
            <a:lvl6pPr marL="2743072" indent="0" algn="ctr">
              <a:buNone/>
              <a:defRPr sz="1920"/>
            </a:lvl6pPr>
            <a:lvl7pPr marL="3291687" indent="0" algn="ctr">
              <a:buNone/>
              <a:defRPr sz="1920"/>
            </a:lvl7pPr>
            <a:lvl8pPr marL="3840301" indent="0" algn="ctr">
              <a:buNone/>
              <a:defRPr sz="1920"/>
            </a:lvl8pPr>
            <a:lvl9pPr marL="4388917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531039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71789" y="2245896"/>
            <a:ext cx="11795125" cy="7012406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1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800" b="1" spc="45" baseline="0">
                <a:solidFill>
                  <a:schemeClr val="bg1"/>
                </a:solidFill>
                <a:latin typeface="+mj-lt"/>
              </a:defRPr>
            </a:lvl1pPr>
            <a:lvl2pPr marL="548614" indent="0" algn="ctr">
              <a:buNone/>
              <a:defRPr sz="2400"/>
            </a:lvl2pPr>
            <a:lvl3pPr marL="1097229" indent="0" algn="ctr">
              <a:buNone/>
              <a:defRPr sz="2160"/>
            </a:lvl3pPr>
            <a:lvl4pPr marL="1645844" indent="0" algn="ctr">
              <a:buNone/>
              <a:defRPr sz="1920"/>
            </a:lvl4pPr>
            <a:lvl5pPr marL="2194458" indent="0" algn="ctr">
              <a:buNone/>
              <a:defRPr sz="1920"/>
            </a:lvl5pPr>
            <a:lvl6pPr marL="2743072" indent="0" algn="ctr">
              <a:buNone/>
              <a:defRPr sz="1920"/>
            </a:lvl6pPr>
            <a:lvl7pPr marL="3291687" indent="0" algn="ctr">
              <a:buNone/>
              <a:defRPr sz="1920"/>
            </a:lvl7pPr>
            <a:lvl8pPr marL="3840301" indent="0" algn="ctr">
              <a:buNone/>
              <a:defRPr sz="1920"/>
            </a:lvl8pPr>
            <a:lvl9pPr marL="4388917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9BC5BB-0044-EF47-8BA2-D74F0189057C}"/>
              </a:ext>
            </a:extLst>
          </p:cNvPr>
          <p:cNvCxnSpPr>
            <a:cxnSpLocks/>
          </p:cNvCxnSpPr>
          <p:nvPr userDrawn="1"/>
        </p:nvCxnSpPr>
        <p:spPr>
          <a:xfrm>
            <a:off x="15726217" y="509588"/>
            <a:ext cx="0" cy="8743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18253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3 (Variation 1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71789" y="2245896"/>
            <a:ext cx="11795125" cy="7012406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1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800" b="1" spc="45" baseline="0">
                <a:solidFill>
                  <a:schemeClr val="bg1"/>
                </a:solidFill>
                <a:latin typeface="+mj-lt"/>
              </a:defRPr>
            </a:lvl1pPr>
            <a:lvl2pPr marL="548614" indent="0" algn="ctr">
              <a:buNone/>
              <a:defRPr sz="2400"/>
            </a:lvl2pPr>
            <a:lvl3pPr marL="1097229" indent="0" algn="ctr">
              <a:buNone/>
              <a:defRPr sz="2160"/>
            </a:lvl3pPr>
            <a:lvl4pPr marL="1645844" indent="0" algn="ctr">
              <a:buNone/>
              <a:defRPr sz="1920"/>
            </a:lvl4pPr>
            <a:lvl5pPr marL="2194458" indent="0" algn="ctr">
              <a:buNone/>
              <a:defRPr sz="1920"/>
            </a:lvl5pPr>
            <a:lvl6pPr marL="2743072" indent="0" algn="ctr">
              <a:buNone/>
              <a:defRPr sz="1920"/>
            </a:lvl6pPr>
            <a:lvl7pPr marL="3291687" indent="0" algn="ctr">
              <a:buNone/>
              <a:defRPr sz="1920"/>
            </a:lvl7pPr>
            <a:lvl8pPr marL="3840301" indent="0" algn="ctr">
              <a:buNone/>
              <a:defRPr sz="1920"/>
            </a:lvl8pPr>
            <a:lvl9pPr marL="4388917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9BC5BB-0044-EF47-8BA2-D74F0189057C}"/>
              </a:ext>
            </a:extLst>
          </p:cNvPr>
          <p:cNvCxnSpPr>
            <a:cxnSpLocks/>
          </p:cNvCxnSpPr>
          <p:nvPr userDrawn="1"/>
        </p:nvCxnSpPr>
        <p:spPr>
          <a:xfrm>
            <a:off x="15726217" y="509588"/>
            <a:ext cx="0" cy="8743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515457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3 (Variation 2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71789" y="2245896"/>
            <a:ext cx="11795125" cy="7012406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1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800" b="1" spc="45" baseline="0">
                <a:solidFill>
                  <a:schemeClr val="accent1"/>
                </a:solidFill>
                <a:latin typeface="+mj-lt"/>
              </a:defRPr>
            </a:lvl1pPr>
            <a:lvl2pPr marL="548614" indent="0" algn="ctr">
              <a:buNone/>
              <a:defRPr sz="2400"/>
            </a:lvl2pPr>
            <a:lvl3pPr marL="1097229" indent="0" algn="ctr">
              <a:buNone/>
              <a:defRPr sz="2160"/>
            </a:lvl3pPr>
            <a:lvl4pPr marL="1645844" indent="0" algn="ctr">
              <a:buNone/>
              <a:defRPr sz="1920"/>
            </a:lvl4pPr>
            <a:lvl5pPr marL="2194458" indent="0" algn="ctr">
              <a:buNone/>
              <a:defRPr sz="1920"/>
            </a:lvl5pPr>
            <a:lvl6pPr marL="2743072" indent="0" algn="ctr">
              <a:buNone/>
              <a:defRPr sz="1920"/>
            </a:lvl6pPr>
            <a:lvl7pPr marL="3291687" indent="0" algn="ctr">
              <a:buNone/>
              <a:defRPr sz="1920"/>
            </a:lvl7pPr>
            <a:lvl8pPr marL="3840301" indent="0" algn="ctr">
              <a:buNone/>
              <a:defRPr sz="1920"/>
            </a:lvl8pPr>
            <a:lvl9pPr marL="4388917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9BC5BB-0044-EF47-8BA2-D74F0189057C}"/>
              </a:ext>
            </a:extLst>
          </p:cNvPr>
          <p:cNvCxnSpPr>
            <a:cxnSpLocks/>
          </p:cNvCxnSpPr>
          <p:nvPr userDrawn="1"/>
        </p:nvCxnSpPr>
        <p:spPr>
          <a:xfrm>
            <a:off x="15726217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528555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91345-8DCC-4C4B-BFBD-7B7AACC049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857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91345-8DCC-4C4B-BFBD-7B7AACC049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1679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91345-8DCC-4C4B-BFBD-7B7AACC049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83659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ercent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2EC1362-ECCB-354A-8F62-A875C703960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1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800" b="1" spc="45" baseline="0">
                <a:solidFill>
                  <a:schemeClr val="bg1"/>
                </a:solidFill>
                <a:latin typeface="+mj-lt"/>
              </a:defRPr>
            </a:lvl1pPr>
            <a:lvl2pPr marL="548614" indent="0" algn="ctr">
              <a:buNone/>
              <a:defRPr sz="2400"/>
            </a:lvl2pPr>
            <a:lvl3pPr marL="1097229" indent="0" algn="ctr">
              <a:buNone/>
              <a:defRPr sz="2160"/>
            </a:lvl3pPr>
            <a:lvl4pPr marL="1645844" indent="0" algn="ctr">
              <a:buNone/>
              <a:defRPr sz="1920"/>
            </a:lvl4pPr>
            <a:lvl5pPr marL="2194458" indent="0" algn="ctr">
              <a:buNone/>
              <a:defRPr sz="1920"/>
            </a:lvl5pPr>
            <a:lvl6pPr marL="2743072" indent="0" algn="ctr">
              <a:buNone/>
              <a:defRPr sz="1920"/>
            </a:lvl6pPr>
            <a:lvl7pPr marL="3291687" indent="0" algn="ctr">
              <a:buNone/>
              <a:defRPr sz="1920"/>
            </a:lvl7pPr>
            <a:lvl8pPr marL="3840301" indent="0" algn="ctr">
              <a:buNone/>
              <a:defRPr sz="1920"/>
            </a:lvl8pPr>
            <a:lvl9pPr marL="4388917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FDBD25-8E0C-3449-B59D-B5F420C9E6C9}"/>
              </a:ext>
            </a:extLst>
          </p:cNvPr>
          <p:cNvCxnSpPr>
            <a:cxnSpLocks/>
          </p:cNvCxnSpPr>
          <p:nvPr userDrawn="1"/>
        </p:nvCxnSpPr>
        <p:spPr>
          <a:xfrm>
            <a:off x="15726217" y="509588"/>
            <a:ext cx="0" cy="8743124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1449061-1EC7-4246-8729-B12A21054A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578" y="389978"/>
            <a:ext cx="13087377" cy="5952861"/>
          </a:xfrm>
        </p:spPr>
        <p:txBody>
          <a:bodyPr wrap="none" anchor="t">
            <a:noAutofit/>
          </a:bodyPr>
          <a:lstStyle>
            <a:lvl1pPr>
              <a:defRPr sz="43643" b="0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C76389E5-8A25-6440-9352-3214E0508F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813" y="5908708"/>
            <a:ext cx="12625385" cy="3344005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>
                <a:solidFill>
                  <a:schemeClr val="accent5"/>
                </a:solidFill>
              </a:defRPr>
            </a:lvl1pPr>
            <a:lvl2pPr marL="0" indent="0">
              <a:spcAft>
                <a:spcPts val="0"/>
              </a:spcAft>
              <a:buNone/>
              <a:defRPr sz="4319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271503-8CAC-DA47-AB55-E1651D88E842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9587"/>
            <a:ext cx="12625831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9947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79913" y="1"/>
            <a:ext cx="11877675" cy="10163174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5655806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ercentage (Variation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2EC1362-ECCB-354A-8F62-A875C703960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1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800" b="1" spc="45" baseline="0">
                <a:solidFill>
                  <a:schemeClr val="bg1"/>
                </a:solidFill>
                <a:latin typeface="+mj-lt"/>
              </a:defRPr>
            </a:lvl1pPr>
            <a:lvl2pPr marL="548614" indent="0" algn="ctr">
              <a:buNone/>
              <a:defRPr sz="2400"/>
            </a:lvl2pPr>
            <a:lvl3pPr marL="1097229" indent="0" algn="ctr">
              <a:buNone/>
              <a:defRPr sz="2160"/>
            </a:lvl3pPr>
            <a:lvl4pPr marL="1645844" indent="0" algn="ctr">
              <a:buNone/>
              <a:defRPr sz="1920"/>
            </a:lvl4pPr>
            <a:lvl5pPr marL="2194458" indent="0" algn="ctr">
              <a:buNone/>
              <a:defRPr sz="1920"/>
            </a:lvl5pPr>
            <a:lvl6pPr marL="2743072" indent="0" algn="ctr">
              <a:buNone/>
              <a:defRPr sz="1920"/>
            </a:lvl6pPr>
            <a:lvl7pPr marL="3291687" indent="0" algn="ctr">
              <a:buNone/>
              <a:defRPr sz="1920"/>
            </a:lvl7pPr>
            <a:lvl8pPr marL="3840301" indent="0" algn="ctr">
              <a:buNone/>
              <a:defRPr sz="1920"/>
            </a:lvl8pPr>
            <a:lvl9pPr marL="4388917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FDBD25-8E0C-3449-B59D-B5F420C9E6C9}"/>
              </a:ext>
            </a:extLst>
          </p:cNvPr>
          <p:cNvCxnSpPr>
            <a:cxnSpLocks/>
          </p:cNvCxnSpPr>
          <p:nvPr userDrawn="1"/>
        </p:nvCxnSpPr>
        <p:spPr>
          <a:xfrm>
            <a:off x="15726217" y="509588"/>
            <a:ext cx="0" cy="8743124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1449061-1EC7-4246-8729-B12A21054A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578" y="389978"/>
            <a:ext cx="13087377" cy="5952861"/>
          </a:xfrm>
        </p:spPr>
        <p:txBody>
          <a:bodyPr wrap="none" anchor="t">
            <a:noAutofit/>
          </a:bodyPr>
          <a:lstStyle>
            <a:lvl1pPr>
              <a:defRPr sz="43643" b="0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C76389E5-8A25-6440-9352-3214E0508F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813" y="5908708"/>
            <a:ext cx="12625385" cy="3344005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>
                <a:solidFill>
                  <a:schemeClr val="accent5"/>
                </a:solidFill>
              </a:defRPr>
            </a:lvl1pPr>
            <a:lvl2pPr marL="0" indent="0">
              <a:spcAft>
                <a:spcPts val="0"/>
              </a:spcAft>
              <a:buNone/>
              <a:defRPr sz="4319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271503-8CAC-DA47-AB55-E1651D88E842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9587"/>
            <a:ext cx="12625831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934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number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D64F7DE-EDCB-8B45-9782-EC8CF595E8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0986" y="363158"/>
            <a:ext cx="5380066" cy="5424278"/>
          </a:xfrm>
          <a:noFill/>
        </p:spPr>
        <p:txBody>
          <a:bodyPr wrap="none" anchor="t">
            <a:noAutofit/>
          </a:bodyPr>
          <a:lstStyle>
            <a:lvl1pPr>
              <a:defRPr sz="39144" b="0" i="0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0AE7B902-263E-C74C-854E-9F66C6D1134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1001" y="4022908"/>
            <a:ext cx="5380066" cy="5424280"/>
          </a:xfrm>
          <a:noFill/>
        </p:spPr>
        <p:txBody>
          <a:bodyPr wrap="none" anchor="t">
            <a:noAutofit/>
          </a:bodyPr>
          <a:lstStyle>
            <a:lvl1pPr>
              <a:defRPr sz="39144" b="0" i="0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1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800" b="1" spc="45" baseline="0">
                <a:solidFill>
                  <a:schemeClr val="accent4"/>
                </a:solidFill>
                <a:latin typeface="+mj-lt"/>
              </a:defRPr>
            </a:lvl1pPr>
            <a:lvl2pPr marL="548614" indent="0" algn="ctr">
              <a:buNone/>
              <a:defRPr sz="2400"/>
            </a:lvl2pPr>
            <a:lvl3pPr marL="1097229" indent="0" algn="ctr">
              <a:buNone/>
              <a:defRPr sz="2160"/>
            </a:lvl3pPr>
            <a:lvl4pPr marL="1645844" indent="0" algn="ctr">
              <a:buNone/>
              <a:defRPr sz="1920"/>
            </a:lvl4pPr>
            <a:lvl5pPr marL="2194458" indent="0" algn="ctr">
              <a:buNone/>
              <a:defRPr sz="1920"/>
            </a:lvl5pPr>
            <a:lvl6pPr marL="2743072" indent="0" algn="ctr">
              <a:buNone/>
              <a:defRPr sz="1920"/>
            </a:lvl6pPr>
            <a:lvl7pPr marL="3291687" indent="0" algn="ctr">
              <a:buNone/>
              <a:defRPr sz="1920"/>
            </a:lvl7pPr>
            <a:lvl8pPr marL="3840301" indent="0" algn="ctr">
              <a:buNone/>
              <a:defRPr sz="1920"/>
            </a:lvl8pPr>
            <a:lvl9pPr marL="4388917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7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F81D870-C52B-3A48-821D-4EDDCE1A8CFD}"/>
              </a:ext>
            </a:extLst>
          </p:cNvPr>
          <p:cNvCxnSpPr>
            <a:cxnSpLocks/>
          </p:cNvCxnSpPr>
          <p:nvPr userDrawn="1"/>
        </p:nvCxnSpPr>
        <p:spPr>
          <a:xfrm>
            <a:off x="531370" y="509587"/>
            <a:ext cx="6199631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5" y="5160656"/>
            <a:ext cx="4918075" cy="1129925"/>
          </a:xfrm>
        </p:spPr>
        <p:txBody>
          <a:bodyPr>
            <a:sp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319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8D39D5-4161-5048-ADB6-1DB20FAC5F7E}"/>
              </a:ext>
            </a:extLst>
          </p:cNvPr>
          <p:cNvCxnSpPr>
            <a:cxnSpLocks/>
          </p:cNvCxnSpPr>
          <p:nvPr userDrawn="1"/>
        </p:nvCxnSpPr>
        <p:spPr>
          <a:xfrm>
            <a:off x="6931384" y="4163191"/>
            <a:ext cx="622581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8F6A6D11-71E3-204C-A65F-80576770D2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63559" y="8777268"/>
            <a:ext cx="4918075" cy="652473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319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374059244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numbers 2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D64F7DE-EDCB-8B45-9782-EC8CF595E8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200" y="548946"/>
            <a:ext cx="13999463" cy="3719735"/>
          </a:xfrm>
          <a:noFill/>
        </p:spPr>
        <p:txBody>
          <a:bodyPr wrap="none" anchor="t">
            <a:noAutofit/>
          </a:bodyPr>
          <a:lstStyle>
            <a:lvl1pPr>
              <a:defRPr sz="21056" b="0" i="0" spc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2CCEF79-7826-8041-9504-0D9B7076B1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200" y="5220964"/>
            <a:ext cx="13999463" cy="3719735"/>
          </a:xfrm>
        </p:spPr>
        <p:txBody>
          <a:bodyPr wrap="none" anchor="t">
            <a:noAutofit/>
          </a:bodyPr>
          <a:lstStyle>
            <a:lvl1pPr>
              <a:defRPr sz="21056" b="0" i="0" spc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1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800" b="1" spc="45" baseline="0">
                <a:solidFill>
                  <a:schemeClr val="accent5"/>
                </a:solidFill>
                <a:latin typeface="+mj-lt"/>
              </a:defRPr>
            </a:lvl1pPr>
            <a:lvl2pPr marL="548614" indent="0" algn="ctr">
              <a:buNone/>
              <a:defRPr sz="2400"/>
            </a:lvl2pPr>
            <a:lvl3pPr marL="1097229" indent="0" algn="ctr">
              <a:buNone/>
              <a:defRPr sz="2160"/>
            </a:lvl3pPr>
            <a:lvl4pPr marL="1645844" indent="0" algn="ctr">
              <a:buNone/>
              <a:defRPr sz="1920"/>
            </a:lvl4pPr>
            <a:lvl5pPr marL="2194458" indent="0" algn="ctr">
              <a:buNone/>
              <a:defRPr sz="1920"/>
            </a:lvl5pPr>
            <a:lvl6pPr marL="2743072" indent="0" algn="ctr">
              <a:buNone/>
              <a:defRPr sz="1920"/>
            </a:lvl6pPr>
            <a:lvl7pPr marL="3291687" indent="0" algn="ctr">
              <a:buNone/>
              <a:defRPr sz="1920"/>
            </a:lvl7pPr>
            <a:lvl8pPr marL="3840301" indent="0" algn="ctr">
              <a:buNone/>
              <a:defRPr sz="1920"/>
            </a:lvl8pPr>
            <a:lvl9pPr marL="4388917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7" y="509588"/>
            <a:ext cx="0" cy="8743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6" y="3527237"/>
            <a:ext cx="11329983" cy="1129925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319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A8CB33-6B3E-9B44-B2FE-F32BAE8C0FC0}"/>
              </a:ext>
            </a:extLst>
          </p:cNvPr>
          <p:cNvCxnSpPr>
            <a:cxnSpLocks/>
          </p:cNvCxnSpPr>
          <p:nvPr userDrawn="1"/>
        </p:nvCxnSpPr>
        <p:spPr>
          <a:xfrm>
            <a:off x="531370" y="509587"/>
            <a:ext cx="1391329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204700A0-E906-CE4E-9B12-7F17F83016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6106" y="8216793"/>
            <a:ext cx="11329983" cy="1129925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319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0C8C89-E96E-C145-8D89-D76BB493C178}"/>
              </a:ext>
            </a:extLst>
          </p:cNvPr>
          <p:cNvCxnSpPr>
            <a:cxnSpLocks/>
          </p:cNvCxnSpPr>
          <p:nvPr userDrawn="1"/>
        </p:nvCxnSpPr>
        <p:spPr>
          <a:xfrm>
            <a:off x="531370" y="5038725"/>
            <a:ext cx="1391329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87455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numbers (Variation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D64F7DE-EDCB-8B45-9782-EC8CF595E8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200" y="548946"/>
            <a:ext cx="13999463" cy="3719735"/>
          </a:xfrm>
          <a:noFill/>
        </p:spPr>
        <p:txBody>
          <a:bodyPr wrap="none" anchor="t">
            <a:noAutofit/>
          </a:bodyPr>
          <a:lstStyle>
            <a:lvl1pPr>
              <a:defRPr sz="21056" b="0" i="0" spc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2CCEF79-7826-8041-9504-0D9B7076B1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200" y="5220964"/>
            <a:ext cx="13999463" cy="3719735"/>
          </a:xfrm>
        </p:spPr>
        <p:txBody>
          <a:bodyPr wrap="none" anchor="t">
            <a:noAutofit/>
          </a:bodyPr>
          <a:lstStyle>
            <a:lvl1pPr>
              <a:defRPr sz="21056" b="0" i="0" spc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1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800" b="1" spc="45" baseline="0">
                <a:solidFill>
                  <a:schemeClr val="accent5"/>
                </a:solidFill>
                <a:latin typeface="+mj-lt"/>
              </a:defRPr>
            </a:lvl1pPr>
            <a:lvl2pPr marL="548614" indent="0" algn="ctr">
              <a:buNone/>
              <a:defRPr sz="2400"/>
            </a:lvl2pPr>
            <a:lvl3pPr marL="1097229" indent="0" algn="ctr">
              <a:buNone/>
              <a:defRPr sz="2160"/>
            </a:lvl3pPr>
            <a:lvl4pPr marL="1645844" indent="0" algn="ctr">
              <a:buNone/>
              <a:defRPr sz="1920"/>
            </a:lvl4pPr>
            <a:lvl5pPr marL="2194458" indent="0" algn="ctr">
              <a:buNone/>
              <a:defRPr sz="1920"/>
            </a:lvl5pPr>
            <a:lvl6pPr marL="2743072" indent="0" algn="ctr">
              <a:buNone/>
              <a:defRPr sz="1920"/>
            </a:lvl6pPr>
            <a:lvl7pPr marL="3291687" indent="0" algn="ctr">
              <a:buNone/>
              <a:defRPr sz="1920"/>
            </a:lvl7pPr>
            <a:lvl8pPr marL="3840301" indent="0" algn="ctr">
              <a:buNone/>
              <a:defRPr sz="1920"/>
            </a:lvl8pPr>
            <a:lvl9pPr marL="4388917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7" y="509588"/>
            <a:ext cx="0" cy="8743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6" y="3527237"/>
            <a:ext cx="11329983" cy="1129925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319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A8CB33-6B3E-9B44-B2FE-F32BAE8C0FC0}"/>
              </a:ext>
            </a:extLst>
          </p:cNvPr>
          <p:cNvCxnSpPr>
            <a:cxnSpLocks/>
          </p:cNvCxnSpPr>
          <p:nvPr userDrawn="1"/>
        </p:nvCxnSpPr>
        <p:spPr>
          <a:xfrm>
            <a:off x="531370" y="509587"/>
            <a:ext cx="1391329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204700A0-E906-CE4E-9B12-7F17F83016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6106" y="8216793"/>
            <a:ext cx="11329983" cy="1129925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319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0C8C89-E96E-C145-8D89-D76BB493C178}"/>
              </a:ext>
            </a:extLst>
          </p:cNvPr>
          <p:cNvCxnSpPr>
            <a:cxnSpLocks/>
          </p:cNvCxnSpPr>
          <p:nvPr userDrawn="1"/>
        </p:nvCxnSpPr>
        <p:spPr>
          <a:xfrm>
            <a:off x="531370" y="5038725"/>
            <a:ext cx="1391329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34077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numbers (Variation 2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D64F7DE-EDCB-8B45-9782-EC8CF595E8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200" y="548946"/>
            <a:ext cx="13999463" cy="3719735"/>
          </a:xfrm>
        </p:spPr>
        <p:txBody>
          <a:bodyPr wrap="none" anchor="t">
            <a:noAutofit/>
          </a:bodyPr>
          <a:lstStyle>
            <a:lvl1pPr>
              <a:defRPr sz="21056" b="0" i="0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2CCEF79-7826-8041-9504-0D9B7076B1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200" y="5220964"/>
            <a:ext cx="13999463" cy="3719735"/>
          </a:xfrm>
        </p:spPr>
        <p:txBody>
          <a:bodyPr wrap="none" anchor="t">
            <a:noAutofit/>
          </a:bodyPr>
          <a:lstStyle>
            <a:lvl1pPr>
              <a:defRPr sz="21056" b="0" i="0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1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800" b="1" spc="45" baseline="0">
                <a:solidFill>
                  <a:schemeClr val="accent4"/>
                </a:solidFill>
                <a:latin typeface="+mj-lt"/>
              </a:defRPr>
            </a:lvl1pPr>
            <a:lvl2pPr marL="548614" indent="0" algn="ctr">
              <a:buNone/>
              <a:defRPr sz="2400"/>
            </a:lvl2pPr>
            <a:lvl3pPr marL="1097229" indent="0" algn="ctr">
              <a:buNone/>
              <a:defRPr sz="2160"/>
            </a:lvl3pPr>
            <a:lvl4pPr marL="1645844" indent="0" algn="ctr">
              <a:buNone/>
              <a:defRPr sz="1920"/>
            </a:lvl4pPr>
            <a:lvl5pPr marL="2194458" indent="0" algn="ctr">
              <a:buNone/>
              <a:defRPr sz="1920"/>
            </a:lvl5pPr>
            <a:lvl6pPr marL="2743072" indent="0" algn="ctr">
              <a:buNone/>
              <a:defRPr sz="1920"/>
            </a:lvl6pPr>
            <a:lvl7pPr marL="3291687" indent="0" algn="ctr">
              <a:buNone/>
              <a:defRPr sz="1920"/>
            </a:lvl7pPr>
            <a:lvl8pPr marL="3840301" indent="0" algn="ctr">
              <a:buNone/>
              <a:defRPr sz="1920"/>
            </a:lvl8pPr>
            <a:lvl9pPr marL="4388917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7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6" y="3527237"/>
            <a:ext cx="11329983" cy="1129925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319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A8CB33-6B3E-9B44-B2FE-F32BAE8C0FC0}"/>
              </a:ext>
            </a:extLst>
          </p:cNvPr>
          <p:cNvCxnSpPr>
            <a:cxnSpLocks/>
          </p:cNvCxnSpPr>
          <p:nvPr userDrawn="1"/>
        </p:nvCxnSpPr>
        <p:spPr>
          <a:xfrm>
            <a:off x="531370" y="509587"/>
            <a:ext cx="13913294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204700A0-E906-CE4E-9B12-7F17F83016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6106" y="8216793"/>
            <a:ext cx="11329983" cy="1129925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319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0C8C89-E96E-C145-8D89-D76BB493C178}"/>
              </a:ext>
            </a:extLst>
          </p:cNvPr>
          <p:cNvCxnSpPr>
            <a:cxnSpLocks/>
          </p:cNvCxnSpPr>
          <p:nvPr userDrawn="1"/>
        </p:nvCxnSpPr>
        <p:spPr>
          <a:xfrm>
            <a:off x="531370" y="5038725"/>
            <a:ext cx="13913294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906438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numbers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D64F7DE-EDCB-8B45-9782-EC8CF595E8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199" y="532904"/>
            <a:ext cx="11575267" cy="3719735"/>
          </a:xfrm>
        </p:spPr>
        <p:txBody>
          <a:bodyPr wrap="none" anchor="t">
            <a:noAutofit/>
          </a:bodyPr>
          <a:lstStyle>
            <a:lvl1pPr>
              <a:defRPr sz="21056" b="1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2CCEF79-7826-8041-9504-0D9B7076B1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6640" y="5074831"/>
            <a:ext cx="8930490" cy="3719735"/>
          </a:xfrm>
        </p:spPr>
        <p:txBody>
          <a:bodyPr wrap="none" anchor="t">
            <a:noAutofit/>
          </a:bodyPr>
          <a:lstStyle>
            <a:lvl1pPr>
              <a:defRPr sz="12778" b="0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1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800" b="1" spc="45" baseline="0">
                <a:solidFill>
                  <a:schemeClr val="bg1"/>
                </a:solidFill>
                <a:latin typeface="+mj-lt"/>
              </a:defRPr>
            </a:lvl1pPr>
            <a:lvl2pPr marL="548614" indent="0" algn="ctr">
              <a:buNone/>
              <a:defRPr sz="2400"/>
            </a:lvl2pPr>
            <a:lvl3pPr marL="1097229" indent="0" algn="ctr">
              <a:buNone/>
              <a:defRPr sz="2160"/>
            </a:lvl3pPr>
            <a:lvl4pPr marL="1645844" indent="0" algn="ctr">
              <a:buNone/>
              <a:defRPr sz="1920"/>
            </a:lvl4pPr>
            <a:lvl5pPr marL="2194458" indent="0" algn="ctr">
              <a:buNone/>
              <a:defRPr sz="1920"/>
            </a:lvl5pPr>
            <a:lvl6pPr marL="2743072" indent="0" algn="ctr">
              <a:buNone/>
              <a:defRPr sz="1920"/>
            </a:lvl6pPr>
            <a:lvl7pPr marL="3291687" indent="0" algn="ctr">
              <a:buNone/>
              <a:defRPr sz="1920"/>
            </a:lvl7pPr>
            <a:lvl8pPr marL="3840301" indent="0" algn="ctr">
              <a:buNone/>
              <a:defRPr sz="1920"/>
            </a:lvl8pPr>
            <a:lvl9pPr marL="4388917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7" y="509588"/>
            <a:ext cx="0" cy="8743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F81D870-C52B-3A48-821D-4EDDCE1A8CFD}"/>
              </a:ext>
            </a:extLst>
          </p:cNvPr>
          <p:cNvCxnSpPr/>
          <p:nvPr userDrawn="1"/>
        </p:nvCxnSpPr>
        <p:spPr>
          <a:xfrm>
            <a:off x="531370" y="509587"/>
            <a:ext cx="491851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6" y="3386066"/>
            <a:ext cx="11329983" cy="1129925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319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A8CB33-6B3E-9B44-B2FE-F32BAE8C0FC0}"/>
              </a:ext>
            </a:extLst>
          </p:cNvPr>
          <p:cNvCxnSpPr>
            <a:cxnSpLocks/>
          </p:cNvCxnSpPr>
          <p:nvPr userDrawn="1"/>
        </p:nvCxnSpPr>
        <p:spPr>
          <a:xfrm>
            <a:off x="531370" y="509587"/>
            <a:ext cx="1391329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204700A0-E906-CE4E-9B12-7F17F83016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6105" y="7386558"/>
            <a:ext cx="8751780" cy="1129925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319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0C8C89-E96E-C145-8D89-D76BB493C178}"/>
              </a:ext>
            </a:extLst>
          </p:cNvPr>
          <p:cNvCxnSpPr>
            <a:cxnSpLocks/>
          </p:cNvCxnSpPr>
          <p:nvPr userDrawn="1"/>
        </p:nvCxnSpPr>
        <p:spPr>
          <a:xfrm>
            <a:off x="531370" y="5038725"/>
            <a:ext cx="8771381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9D8D722-1F4B-C840-8155-060F1CC63EDF}"/>
              </a:ext>
            </a:extLst>
          </p:cNvPr>
          <p:cNvCxnSpPr>
            <a:cxnSpLocks/>
          </p:cNvCxnSpPr>
          <p:nvPr userDrawn="1"/>
        </p:nvCxnSpPr>
        <p:spPr>
          <a:xfrm>
            <a:off x="9521825" y="5038725"/>
            <a:ext cx="493871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1B5CF7E4-7B7A-B24F-9007-8141CC6837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51902" y="5074831"/>
            <a:ext cx="4582753" cy="3719735"/>
          </a:xfrm>
        </p:spPr>
        <p:txBody>
          <a:bodyPr wrap="none" anchor="t">
            <a:noAutofit/>
          </a:bodyPr>
          <a:lstStyle>
            <a:lvl1pPr>
              <a:defRPr sz="12778" b="0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44FAEB61-A65A-694F-A28C-CB7CB7AB55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1826" y="7386558"/>
            <a:ext cx="5145087" cy="1129925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319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94046635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numbers (Variation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D64F7DE-EDCB-8B45-9782-EC8CF595E8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199" y="532904"/>
            <a:ext cx="11575267" cy="3719735"/>
          </a:xfrm>
        </p:spPr>
        <p:txBody>
          <a:bodyPr wrap="none" anchor="t">
            <a:noAutofit/>
          </a:bodyPr>
          <a:lstStyle>
            <a:lvl1pPr>
              <a:defRPr sz="21056" b="1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2CCEF79-7826-8041-9504-0D9B7076B1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6640" y="5074831"/>
            <a:ext cx="8930490" cy="3719735"/>
          </a:xfrm>
        </p:spPr>
        <p:txBody>
          <a:bodyPr wrap="none" anchor="t">
            <a:noAutofit/>
          </a:bodyPr>
          <a:lstStyle>
            <a:lvl1pPr>
              <a:defRPr sz="12778" b="0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1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800" b="1" spc="45" baseline="0">
                <a:solidFill>
                  <a:schemeClr val="bg1"/>
                </a:solidFill>
                <a:latin typeface="+mj-lt"/>
              </a:defRPr>
            </a:lvl1pPr>
            <a:lvl2pPr marL="548614" indent="0" algn="ctr">
              <a:buNone/>
              <a:defRPr sz="2400"/>
            </a:lvl2pPr>
            <a:lvl3pPr marL="1097229" indent="0" algn="ctr">
              <a:buNone/>
              <a:defRPr sz="2160"/>
            </a:lvl3pPr>
            <a:lvl4pPr marL="1645844" indent="0" algn="ctr">
              <a:buNone/>
              <a:defRPr sz="1920"/>
            </a:lvl4pPr>
            <a:lvl5pPr marL="2194458" indent="0" algn="ctr">
              <a:buNone/>
              <a:defRPr sz="1920"/>
            </a:lvl5pPr>
            <a:lvl6pPr marL="2743072" indent="0" algn="ctr">
              <a:buNone/>
              <a:defRPr sz="1920"/>
            </a:lvl6pPr>
            <a:lvl7pPr marL="3291687" indent="0" algn="ctr">
              <a:buNone/>
              <a:defRPr sz="1920"/>
            </a:lvl7pPr>
            <a:lvl8pPr marL="3840301" indent="0" algn="ctr">
              <a:buNone/>
              <a:defRPr sz="1920"/>
            </a:lvl8pPr>
            <a:lvl9pPr marL="4388917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7" y="509588"/>
            <a:ext cx="0" cy="8743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F81D870-C52B-3A48-821D-4EDDCE1A8CFD}"/>
              </a:ext>
            </a:extLst>
          </p:cNvPr>
          <p:cNvCxnSpPr/>
          <p:nvPr userDrawn="1"/>
        </p:nvCxnSpPr>
        <p:spPr>
          <a:xfrm>
            <a:off x="531370" y="509587"/>
            <a:ext cx="491851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6" y="3386066"/>
            <a:ext cx="11329983" cy="1129925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319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A8CB33-6B3E-9B44-B2FE-F32BAE8C0FC0}"/>
              </a:ext>
            </a:extLst>
          </p:cNvPr>
          <p:cNvCxnSpPr>
            <a:cxnSpLocks/>
          </p:cNvCxnSpPr>
          <p:nvPr userDrawn="1"/>
        </p:nvCxnSpPr>
        <p:spPr>
          <a:xfrm>
            <a:off x="531370" y="509587"/>
            <a:ext cx="1391329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204700A0-E906-CE4E-9B12-7F17F83016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6105" y="7386558"/>
            <a:ext cx="8751780" cy="1129925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319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0C8C89-E96E-C145-8D89-D76BB493C178}"/>
              </a:ext>
            </a:extLst>
          </p:cNvPr>
          <p:cNvCxnSpPr>
            <a:cxnSpLocks/>
          </p:cNvCxnSpPr>
          <p:nvPr userDrawn="1"/>
        </p:nvCxnSpPr>
        <p:spPr>
          <a:xfrm>
            <a:off x="531370" y="5038725"/>
            <a:ext cx="8771381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9D8D722-1F4B-C840-8155-060F1CC63EDF}"/>
              </a:ext>
            </a:extLst>
          </p:cNvPr>
          <p:cNvCxnSpPr>
            <a:cxnSpLocks/>
          </p:cNvCxnSpPr>
          <p:nvPr userDrawn="1"/>
        </p:nvCxnSpPr>
        <p:spPr>
          <a:xfrm>
            <a:off x="9521825" y="5038725"/>
            <a:ext cx="493871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1B5CF7E4-7B7A-B24F-9007-8141CC6837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51902" y="5074831"/>
            <a:ext cx="4582753" cy="3719735"/>
          </a:xfrm>
        </p:spPr>
        <p:txBody>
          <a:bodyPr wrap="none" anchor="t">
            <a:noAutofit/>
          </a:bodyPr>
          <a:lstStyle>
            <a:lvl1pPr>
              <a:defRPr sz="12778" b="0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44FAEB61-A65A-694F-A28C-CB7CB7AB55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1826" y="7386558"/>
            <a:ext cx="5145087" cy="1129925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319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40750794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numbers (Variation 2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D64F7DE-EDCB-8B45-9782-EC8CF595E8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199" y="532904"/>
            <a:ext cx="11575267" cy="3719735"/>
          </a:xfrm>
        </p:spPr>
        <p:txBody>
          <a:bodyPr wrap="none" anchor="t">
            <a:noAutofit/>
          </a:bodyPr>
          <a:lstStyle>
            <a:lvl1pPr>
              <a:defRPr sz="21056" b="1" i="0" spc="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2CCEF79-7826-8041-9504-0D9B7076B1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6640" y="5074831"/>
            <a:ext cx="8930490" cy="3719735"/>
          </a:xfrm>
        </p:spPr>
        <p:txBody>
          <a:bodyPr wrap="none" anchor="t">
            <a:noAutofit/>
          </a:bodyPr>
          <a:lstStyle>
            <a:lvl1pPr>
              <a:defRPr sz="12778" b="0" i="0" spc="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1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800" b="1" spc="45" baseline="0">
                <a:solidFill>
                  <a:schemeClr val="accent4"/>
                </a:solidFill>
                <a:latin typeface="+mj-lt"/>
              </a:defRPr>
            </a:lvl1pPr>
            <a:lvl2pPr marL="548614" indent="0" algn="ctr">
              <a:buNone/>
              <a:defRPr sz="2400"/>
            </a:lvl2pPr>
            <a:lvl3pPr marL="1097229" indent="0" algn="ctr">
              <a:buNone/>
              <a:defRPr sz="2160"/>
            </a:lvl3pPr>
            <a:lvl4pPr marL="1645844" indent="0" algn="ctr">
              <a:buNone/>
              <a:defRPr sz="1920"/>
            </a:lvl4pPr>
            <a:lvl5pPr marL="2194458" indent="0" algn="ctr">
              <a:buNone/>
              <a:defRPr sz="1920"/>
            </a:lvl5pPr>
            <a:lvl6pPr marL="2743072" indent="0" algn="ctr">
              <a:buNone/>
              <a:defRPr sz="1920"/>
            </a:lvl6pPr>
            <a:lvl7pPr marL="3291687" indent="0" algn="ctr">
              <a:buNone/>
              <a:defRPr sz="1920"/>
            </a:lvl7pPr>
            <a:lvl8pPr marL="3840301" indent="0" algn="ctr">
              <a:buNone/>
              <a:defRPr sz="1920"/>
            </a:lvl8pPr>
            <a:lvl9pPr marL="4388917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7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F81D870-C52B-3A48-821D-4EDDCE1A8CFD}"/>
              </a:ext>
            </a:extLst>
          </p:cNvPr>
          <p:cNvCxnSpPr/>
          <p:nvPr userDrawn="1"/>
        </p:nvCxnSpPr>
        <p:spPr>
          <a:xfrm>
            <a:off x="531370" y="509587"/>
            <a:ext cx="491851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6" y="3386066"/>
            <a:ext cx="11329983" cy="1129925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319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A8CB33-6B3E-9B44-B2FE-F32BAE8C0FC0}"/>
              </a:ext>
            </a:extLst>
          </p:cNvPr>
          <p:cNvCxnSpPr>
            <a:cxnSpLocks/>
          </p:cNvCxnSpPr>
          <p:nvPr userDrawn="1"/>
        </p:nvCxnSpPr>
        <p:spPr>
          <a:xfrm>
            <a:off x="531370" y="509587"/>
            <a:ext cx="13913294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204700A0-E906-CE4E-9B12-7F17F83016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6105" y="7386558"/>
            <a:ext cx="8751780" cy="1129925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319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0C8C89-E96E-C145-8D89-D76BB493C178}"/>
              </a:ext>
            </a:extLst>
          </p:cNvPr>
          <p:cNvCxnSpPr>
            <a:cxnSpLocks/>
          </p:cNvCxnSpPr>
          <p:nvPr userDrawn="1"/>
        </p:nvCxnSpPr>
        <p:spPr>
          <a:xfrm>
            <a:off x="531370" y="5038725"/>
            <a:ext cx="8771381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9D8D722-1F4B-C840-8155-060F1CC63EDF}"/>
              </a:ext>
            </a:extLst>
          </p:cNvPr>
          <p:cNvCxnSpPr>
            <a:cxnSpLocks/>
          </p:cNvCxnSpPr>
          <p:nvPr userDrawn="1"/>
        </p:nvCxnSpPr>
        <p:spPr>
          <a:xfrm>
            <a:off x="9521825" y="5038725"/>
            <a:ext cx="4938712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1B5CF7E4-7B7A-B24F-9007-8141CC6837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51902" y="5074831"/>
            <a:ext cx="4582753" cy="3719735"/>
          </a:xfrm>
        </p:spPr>
        <p:txBody>
          <a:bodyPr wrap="none" anchor="t">
            <a:noAutofit/>
          </a:bodyPr>
          <a:lstStyle>
            <a:lvl1pPr>
              <a:defRPr sz="12778" b="0" i="0" spc="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44FAEB61-A65A-694F-A28C-CB7CB7AB55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1826" y="7386558"/>
            <a:ext cx="5145087" cy="1129925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319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385624416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6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40714" y="509588"/>
            <a:ext cx="6203951" cy="8748712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1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800" b="1" spc="45" baseline="0">
                <a:solidFill>
                  <a:schemeClr val="accent4"/>
                </a:solidFill>
                <a:latin typeface="+mj-lt"/>
              </a:defRPr>
            </a:lvl1pPr>
            <a:lvl2pPr marL="548614" indent="0" algn="ctr">
              <a:buNone/>
              <a:defRPr sz="2400"/>
            </a:lvl2pPr>
            <a:lvl3pPr marL="1097229" indent="0" algn="ctr">
              <a:buNone/>
              <a:defRPr sz="2160"/>
            </a:lvl3pPr>
            <a:lvl4pPr marL="1645844" indent="0" algn="ctr">
              <a:buNone/>
              <a:defRPr sz="1920"/>
            </a:lvl4pPr>
            <a:lvl5pPr marL="2194458" indent="0" algn="ctr">
              <a:buNone/>
              <a:defRPr sz="1920"/>
            </a:lvl5pPr>
            <a:lvl6pPr marL="2743072" indent="0" algn="ctr">
              <a:buNone/>
              <a:defRPr sz="1920"/>
            </a:lvl6pPr>
            <a:lvl7pPr marL="3291687" indent="0" algn="ctr">
              <a:buNone/>
              <a:defRPr sz="1920"/>
            </a:lvl7pPr>
            <a:lvl8pPr marL="3840301" indent="0" algn="ctr">
              <a:buNone/>
              <a:defRPr sz="1920"/>
            </a:lvl8pPr>
            <a:lvl9pPr marL="4388917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7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1813" y="509587"/>
            <a:ext cx="6771117" cy="5740691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319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309880097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0590210" cy="10160001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2134087" y="3757949"/>
            <a:ext cx="6773715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800" b="1" spc="45" baseline="0">
                <a:solidFill>
                  <a:schemeClr val="accent4"/>
                </a:solidFill>
                <a:latin typeface="+mj-lt"/>
              </a:defRPr>
            </a:lvl1pPr>
            <a:lvl2pPr marL="548614" indent="0" algn="ctr">
              <a:buNone/>
              <a:defRPr sz="2400"/>
            </a:lvl2pPr>
            <a:lvl3pPr marL="1097229" indent="0" algn="ctr">
              <a:buNone/>
              <a:defRPr sz="2160"/>
            </a:lvl3pPr>
            <a:lvl4pPr marL="1645844" indent="0" algn="ctr">
              <a:buNone/>
              <a:defRPr sz="1920"/>
            </a:lvl4pPr>
            <a:lvl5pPr marL="2194458" indent="0" algn="ctr">
              <a:buNone/>
              <a:defRPr sz="1920"/>
            </a:lvl5pPr>
            <a:lvl6pPr marL="2743072" indent="0" algn="ctr">
              <a:buNone/>
              <a:defRPr sz="1920"/>
            </a:lvl6pPr>
            <a:lvl7pPr marL="3291687" indent="0" algn="ctr">
              <a:buNone/>
              <a:defRPr sz="1920"/>
            </a:lvl7pPr>
            <a:lvl8pPr marL="3840301" indent="0" algn="ctr">
              <a:buNone/>
              <a:defRPr sz="1920"/>
            </a:lvl8pPr>
            <a:lvl9pPr marL="4388917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7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A6561466-C2BA-304B-BF24-F3F458B15C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01341" y="7283306"/>
            <a:ext cx="4324434" cy="2090995"/>
          </a:xfrm>
        </p:spPr>
        <p:txBody>
          <a:bodyPr wrap="square" anchor="b">
            <a:noAutofit/>
          </a:bodyPr>
          <a:lstStyle>
            <a:lvl1pPr>
              <a:lnSpc>
                <a:spcPct val="105000"/>
              </a:lnSpc>
              <a:spcAft>
                <a:spcPts val="0"/>
              </a:spcAft>
              <a:defRPr sz="2879">
                <a:solidFill>
                  <a:schemeClr val="accent5"/>
                </a:solidFill>
              </a:defRPr>
            </a:lvl1pPr>
            <a:lvl2pPr marL="0" indent="0">
              <a:lnSpc>
                <a:spcPct val="105000"/>
              </a:lnSpc>
              <a:spcAft>
                <a:spcPts val="0"/>
              </a:spcAft>
              <a:buNone/>
              <a:defRPr sz="2879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3843202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71788" y="2245895"/>
            <a:ext cx="11795126" cy="7012405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9BC5BB-0044-EF47-8BA2-D74F0189057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991387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8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6A1CE92-2CA4-5E4C-B8D7-B0719CAA4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4" y="490297"/>
            <a:ext cx="15193961" cy="598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4FE845-3A2F-D744-8612-C7620DE7AC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1813" y="1778000"/>
            <a:ext cx="4157145" cy="3303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1080"/>
              </a:spcAft>
              <a:defRPr sz="1440">
                <a:solidFill>
                  <a:schemeClr val="accent1"/>
                </a:solidFill>
              </a:defRPr>
            </a:lvl1pPr>
            <a:lvl2pPr marL="205704" indent="-195706">
              <a:lnSpc>
                <a:spcPct val="100000"/>
              </a:lnSpc>
              <a:spcAft>
                <a:spcPts val="1080"/>
              </a:spcAft>
              <a:buFont typeface="System Font Regular"/>
              <a:buChar char="–"/>
              <a:tabLst/>
              <a:defRPr sz="1440">
                <a:solidFill>
                  <a:schemeClr val="accent1"/>
                </a:solidFill>
              </a:defRPr>
            </a:lvl2pPr>
            <a:lvl3pPr marL="14284" indent="0">
              <a:lnSpc>
                <a:spcPct val="100000"/>
              </a:lnSpc>
              <a:spcAft>
                <a:spcPts val="1080"/>
              </a:spcAft>
              <a:tabLst/>
              <a:defRPr sz="1440"/>
            </a:lvl3pPr>
            <a:lvl4pPr>
              <a:lnSpc>
                <a:spcPct val="100000"/>
              </a:lnSpc>
              <a:spcAft>
                <a:spcPts val="1080"/>
              </a:spcAft>
              <a:defRPr sz="1440"/>
            </a:lvl4pPr>
            <a:lvl5pPr>
              <a:lnSpc>
                <a:spcPct val="100000"/>
              </a:lnSpc>
              <a:spcAft>
                <a:spcPts val="1080"/>
              </a:spcAft>
              <a:defRPr sz="144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64FD1401-A83A-A149-B4DD-7F27FE9334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88958" y="1778001"/>
            <a:ext cx="9977955" cy="7480300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5608CBA-51F6-0047-AE0B-74EC6655C4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1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800" b="1" spc="45" baseline="0">
                <a:solidFill>
                  <a:schemeClr val="accent4"/>
                </a:solidFill>
                <a:latin typeface="+mj-lt"/>
              </a:defRPr>
            </a:lvl1pPr>
            <a:lvl2pPr marL="548614" indent="0" algn="ctr">
              <a:buNone/>
              <a:defRPr sz="2400"/>
            </a:lvl2pPr>
            <a:lvl3pPr marL="1097229" indent="0" algn="ctr">
              <a:buNone/>
              <a:defRPr sz="2160"/>
            </a:lvl3pPr>
            <a:lvl4pPr marL="1645844" indent="0" algn="ctr">
              <a:buNone/>
              <a:defRPr sz="1920"/>
            </a:lvl4pPr>
            <a:lvl5pPr marL="2194458" indent="0" algn="ctr">
              <a:buNone/>
              <a:defRPr sz="1920"/>
            </a:lvl5pPr>
            <a:lvl6pPr marL="2743072" indent="0" algn="ctr">
              <a:buNone/>
              <a:defRPr sz="1920"/>
            </a:lvl6pPr>
            <a:lvl7pPr marL="3291687" indent="0" algn="ctr">
              <a:buNone/>
              <a:defRPr sz="1920"/>
            </a:lvl7pPr>
            <a:lvl8pPr marL="3840301" indent="0" algn="ctr">
              <a:buNone/>
              <a:defRPr sz="1920"/>
            </a:lvl8pPr>
            <a:lvl9pPr marL="4388917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C4F228-07A8-A446-8487-97CF9A0641F1}"/>
              </a:ext>
            </a:extLst>
          </p:cNvPr>
          <p:cNvCxnSpPr>
            <a:cxnSpLocks/>
          </p:cNvCxnSpPr>
          <p:nvPr userDrawn="1"/>
        </p:nvCxnSpPr>
        <p:spPr>
          <a:xfrm>
            <a:off x="15726217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2540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6A1CE92-2CA4-5E4C-B8D7-B0719CAA4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4" y="490297"/>
            <a:ext cx="15193961" cy="5981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5608CBA-51F6-0047-AE0B-74EC6655C4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1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800" b="1" spc="45" baseline="0">
                <a:solidFill>
                  <a:schemeClr val="bg1"/>
                </a:solidFill>
                <a:latin typeface="+mj-lt"/>
              </a:defRPr>
            </a:lvl1pPr>
            <a:lvl2pPr marL="548614" indent="0" algn="ctr">
              <a:buNone/>
              <a:defRPr sz="2400"/>
            </a:lvl2pPr>
            <a:lvl3pPr marL="1097229" indent="0" algn="ctr">
              <a:buNone/>
              <a:defRPr sz="2160"/>
            </a:lvl3pPr>
            <a:lvl4pPr marL="1645844" indent="0" algn="ctr">
              <a:buNone/>
              <a:defRPr sz="1920"/>
            </a:lvl4pPr>
            <a:lvl5pPr marL="2194458" indent="0" algn="ctr">
              <a:buNone/>
              <a:defRPr sz="1920"/>
            </a:lvl5pPr>
            <a:lvl6pPr marL="2743072" indent="0" algn="ctr">
              <a:buNone/>
              <a:defRPr sz="1920"/>
            </a:lvl6pPr>
            <a:lvl7pPr marL="3291687" indent="0" algn="ctr">
              <a:buNone/>
              <a:defRPr sz="1920"/>
            </a:lvl7pPr>
            <a:lvl8pPr marL="3840301" indent="0" algn="ctr">
              <a:buNone/>
              <a:defRPr sz="1920"/>
            </a:lvl8pPr>
            <a:lvl9pPr marL="4388917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C4F228-07A8-A446-8487-97CF9A0641F1}"/>
              </a:ext>
            </a:extLst>
          </p:cNvPr>
          <p:cNvCxnSpPr>
            <a:cxnSpLocks/>
          </p:cNvCxnSpPr>
          <p:nvPr userDrawn="1"/>
        </p:nvCxnSpPr>
        <p:spPr>
          <a:xfrm>
            <a:off x="15726217" y="509588"/>
            <a:ext cx="0" cy="8743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2671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 (Variation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6A1CE92-2CA4-5E4C-B8D7-B0719CAA4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4" y="490297"/>
            <a:ext cx="15193961" cy="5981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5608CBA-51F6-0047-AE0B-74EC6655C4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1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800" b="1" spc="45" baseline="0">
                <a:solidFill>
                  <a:schemeClr val="bg1"/>
                </a:solidFill>
                <a:latin typeface="+mj-lt"/>
              </a:defRPr>
            </a:lvl1pPr>
            <a:lvl2pPr marL="548614" indent="0" algn="ctr">
              <a:buNone/>
              <a:defRPr sz="2400"/>
            </a:lvl2pPr>
            <a:lvl3pPr marL="1097229" indent="0" algn="ctr">
              <a:buNone/>
              <a:defRPr sz="2160"/>
            </a:lvl3pPr>
            <a:lvl4pPr marL="1645844" indent="0" algn="ctr">
              <a:buNone/>
              <a:defRPr sz="1920"/>
            </a:lvl4pPr>
            <a:lvl5pPr marL="2194458" indent="0" algn="ctr">
              <a:buNone/>
              <a:defRPr sz="1920"/>
            </a:lvl5pPr>
            <a:lvl6pPr marL="2743072" indent="0" algn="ctr">
              <a:buNone/>
              <a:defRPr sz="1920"/>
            </a:lvl6pPr>
            <a:lvl7pPr marL="3291687" indent="0" algn="ctr">
              <a:buNone/>
              <a:defRPr sz="1920"/>
            </a:lvl7pPr>
            <a:lvl8pPr marL="3840301" indent="0" algn="ctr">
              <a:buNone/>
              <a:defRPr sz="1920"/>
            </a:lvl8pPr>
            <a:lvl9pPr marL="4388917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C4F228-07A8-A446-8487-97CF9A0641F1}"/>
              </a:ext>
            </a:extLst>
          </p:cNvPr>
          <p:cNvCxnSpPr>
            <a:cxnSpLocks/>
          </p:cNvCxnSpPr>
          <p:nvPr userDrawn="1"/>
        </p:nvCxnSpPr>
        <p:spPr>
          <a:xfrm>
            <a:off x="15726217" y="509588"/>
            <a:ext cx="0" cy="8743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880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 (Variation 2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6A1CE92-2CA4-5E4C-B8D7-B0719CAA4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4" y="490297"/>
            <a:ext cx="15193961" cy="598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5608CBA-51F6-0047-AE0B-74EC6655C4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1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800" b="1" spc="45" baseline="0">
                <a:solidFill>
                  <a:schemeClr val="accent4"/>
                </a:solidFill>
                <a:latin typeface="+mj-lt"/>
              </a:defRPr>
            </a:lvl1pPr>
            <a:lvl2pPr marL="548614" indent="0" algn="ctr">
              <a:buNone/>
              <a:defRPr sz="2400"/>
            </a:lvl2pPr>
            <a:lvl3pPr marL="1097229" indent="0" algn="ctr">
              <a:buNone/>
              <a:defRPr sz="2160"/>
            </a:lvl3pPr>
            <a:lvl4pPr marL="1645844" indent="0" algn="ctr">
              <a:buNone/>
              <a:defRPr sz="1920"/>
            </a:lvl4pPr>
            <a:lvl5pPr marL="2194458" indent="0" algn="ctr">
              <a:buNone/>
              <a:defRPr sz="1920"/>
            </a:lvl5pPr>
            <a:lvl6pPr marL="2743072" indent="0" algn="ctr">
              <a:buNone/>
              <a:defRPr sz="1920"/>
            </a:lvl6pPr>
            <a:lvl7pPr marL="3291687" indent="0" algn="ctr">
              <a:buNone/>
              <a:defRPr sz="1920"/>
            </a:lvl7pPr>
            <a:lvl8pPr marL="3840301" indent="0" algn="ctr">
              <a:buNone/>
              <a:defRPr sz="1920"/>
            </a:lvl8pPr>
            <a:lvl9pPr marL="4388917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C4F228-07A8-A446-8487-97CF9A0641F1}"/>
              </a:ext>
            </a:extLst>
          </p:cNvPr>
          <p:cNvCxnSpPr>
            <a:cxnSpLocks/>
          </p:cNvCxnSpPr>
          <p:nvPr userDrawn="1"/>
        </p:nvCxnSpPr>
        <p:spPr>
          <a:xfrm>
            <a:off x="15726217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8841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7B019220-7802-AE47-A9E7-45C3C14857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79922" y="1"/>
            <a:ext cx="11876859" cy="8068235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5608CBA-51F6-0047-AE0B-74EC6655C4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1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800" b="1" spc="45" baseline="0">
                <a:solidFill>
                  <a:schemeClr val="bg1"/>
                </a:solidFill>
                <a:latin typeface="+mj-lt"/>
              </a:defRPr>
            </a:lvl1pPr>
            <a:lvl2pPr marL="548614" indent="0" algn="ctr">
              <a:buNone/>
              <a:defRPr sz="2400"/>
            </a:lvl2pPr>
            <a:lvl3pPr marL="1097229" indent="0" algn="ctr">
              <a:buNone/>
              <a:defRPr sz="2160"/>
            </a:lvl3pPr>
            <a:lvl4pPr marL="1645844" indent="0" algn="ctr">
              <a:buNone/>
              <a:defRPr sz="1920"/>
            </a:lvl4pPr>
            <a:lvl5pPr marL="2194458" indent="0" algn="ctr">
              <a:buNone/>
              <a:defRPr sz="1920"/>
            </a:lvl5pPr>
            <a:lvl6pPr marL="2743072" indent="0" algn="ctr">
              <a:buNone/>
              <a:defRPr sz="1920"/>
            </a:lvl6pPr>
            <a:lvl7pPr marL="3291687" indent="0" algn="ctr">
              <a:buNone/>
              <a:defRPr sz="1920"/>
            </a:lvl7pPr>
            <a:lvl8pPr marL="3840301" indent="0" algn="ctr">
              <a:buNone/>
              <a:defRPr sz="1920"/>
            </a:lvl8pPr>
            <a:lvl9pPr marL="4388917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A053F7E-4600-7442-BB75-DE291E7742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1815" y="881590"/>
            <a:ext cx="3630612" cy="753283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2879"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2879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2DB8A53-C429-E448-90CE-D739D8491B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815" y="2009352"/>
            <a:ext cx="3630612" cy="2491529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44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4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5D6335-6B04-5B42-8513-E6DF325DC21F}"/>
              </a:ext>
            </a:extLst>
          </p:cNvPr>
          <p:cNvCxnSpPr>
            <a:cxnSpLocks/>
          </p:cNvCxnSpPr>
          <p:nvPr userDrawn="1"/>
        </p:nvCxnSpPr>
        <p:spPr>
          <a:xfrm>
            <a:off x="531370" y="509587"/>
            <a:ext cx="3631057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9973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0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7B019220-7802-AE47-A9E7-45C3C14857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49888" y="0"/>
            <a:ext cx="10806893" cy="10159995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5608CBA-51F6-0047-AE0B-74EC6655C4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1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800" b="1" spc="45" baseline="0">
                <a:solidFill>
                  <a:schemeClr val="bg1"/>
                </a:solidFill>
                <a:latin typeface="+mj-lt"/>
              </a:defRPr>
            </a:lvl1pPr>
            <a:lvl2pPr marL="548614" indent="0" algn="ctr">
              <a:buNone/>
              <a:defRPr sz="2400"/>
            </a:lvl2pPr>
            <a:lvl3pPr marL="1097229" indent="0" algn="ctr">
              <a:buNone/>
              <a:defRPr sz="2160"/>
            </a:lvl3pPr>
            <a:lvl4pPr marL="1645844" indent="0" algn="ctr">
              <a:buNone/>
              <a:defRPr sz="1920"/>
            </a:lvl4pPr>
            <a:lvl5pPr marL="2194458" indent="0" algn="ctr">
              <a:buNone/>
              <a:defRPr sz="1920"/>
            </a:lvl5pPr>
            <a:lvl6pPr marL="2743072" indent="0" algn="ctr">
              <a:buNone/>
              <a:defRPr sz="1920"/>
            </a:lvl6pPr>
            <a:lvl7pPr marL="3291687" indent="0" algn="ctr">
              <a:buNone/>
              <a:defRPr sz="1920"/>
            </a:lvl7pPr>
            <a:lvl8pPr marL="3840301" indent="0" algn="ctr">
              <a:buNone/>
              <a:defRPr sz="1920"/>
            </a:lvl8pPr>
            <a:lvl9pPr marL="4388917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A053F7E-4600-7442-BB75-DE291E7742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1815" y="881590"/>
            <a:ext cx="3630612" cy="753283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2879"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2879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2DB8A53-C429-E448-90CE-D739D8491B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815" y="2009352"/>
            <a:ext cx="3630612" cy="2491529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44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4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9A4E72-10B8-B74F-B296-6FF216FFBB98}"/>
              </a:ext>
            </a:extLst>
          </p:cNvPr>
          <p:cNvCxnSpPr>
            <a:cxnSpLocks/>
          </p:cNvCxnSpPr>
          <p:nvPr userDrawn="1"/>
        </p:nvCxnSpPr>
        <p:spPr>
          <a:xfrm>
            <a:off x="531370" y="509587"/>
            <a:ext cx="3631057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8437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7B019220-7802-AE47-A9E7-45C3C14857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1371" y="509589"/>
            <a:ext cx="3630612" cy="2988000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5608CBA-51F6-0047-AE0B-74EC6655C4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1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800" b="1" spc="45" baseline="0">
                <a:solidFill>
                  <a:schemeClr val="accent4"/>
                </a:solidFill>
                <a:latin typeface="+mj-lt"/>
              </a:defRPr>
            </a:lvl1pPr>
            <a:lvl2pPr marL="548614" indent="0" algn="ctr">
              <a:buNone/>
              <a:defRPr sz="2400"/>
            </a:lvl2pPr>
            <a:lvl3pPr marL="1097229" indent="0" algn="ctr">
              <a:buNone/>
              <a:defRPr sz="2160"/>
            </a:lvl3pPr>
            <a:lvl4pPr marL="1645844" indent="0" algn="ctr">
              <a:buNone/>
              <a:defRPr sz="1920"/>
            </a:lvl4pPr>
            <a:lvl5pPr marL="2194458" indent="0" algn="ctr">
              <a:buNone/>
              <a:defRPr sz="1920"/>
            </a:lvl5pPr>
            <a:lvl6pPr marL="2743072" indent="0" algn="ctr">
              <a:buNone/>
              <a:defRPr sz="1920"/>
            </a:lvl6pPr>
            <a:lvl7pPr marL="3291687" indent="0" algn="ctr">
              <a:buNone/>
              <a:defRPr sz="1920"/>
            </a:lvl7pPr>
            <a:lvl8pPr marL="3840301" indent="0" algn="ctr">
              <a:buNone/>
              <a:defRPr sz="1920"/>
            </a:lvl8pPr>
            <a:lvl9pPr marL="4388917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C4F228-07A8-A446-8487-97CF9A0641F1}"/>
              </a:ext>
            </a:extLst>
          </p:cNvPr>
          <p:cNvCxnSpPr>
            <a:cxnSpLocks/>
          </p:cNvCxnSpPr>
          <p:nvPr userDrawn="1"/>
        </p:nvCxnSpPr>
        <p:spPr>
          <a:xfrm>
            <a:off x="15726217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A053F7E-4600-7442-BB75-DE291E7742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1085" y="4130189"/>
            <a:ext cx="3630612" cy="376642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2879"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2879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606A9D56-1819-BF43-959D-6AA7D0BC27B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90676" y="509589"/>
            <a:ext cx="3630612" cy="2988000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5" name="Picture Placeholder">
            <a:extLst>
              <a:ext uri="{FF2B5EF4-FFF2-40B4-BE49-F238E27FC236}">
                <a16:creationId xmlns:a16="http://schemas.microsoft.com/office/drawing/2014/main" id="{6C6C9194-4A4E-FD4C-B148-753A84338C9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79914" y="5014355"/>
            <a:ext cx="3630612" cy="2988000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6" name="Picture Placeholder">
            <a:extLst>
              <a:ext uri="{FF2B5EF4-FFF2-40B4-BE49-F238E27FC236}">
                <a16:creationId xmlns:a16="http://schemas.microsoft.com/office/drawing/2014/main" id="{83684054-4735-7047-8F8A-C2DEB80DDB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9220" y="5014355"/>
            <a:ext cx="3630612" cy="2988000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262B76CA-C5DC-DF43-A99C-935786ED64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8164" y="3853447"/>
            <a:ext cx="3630169" cy="188385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1440">
                <a:solidFill>
                  <a:schemeClr val="accent4"/>
                </a:solidFill>
              </a:defRPr>
            </a:lvl1pPr>
            <a:lvl2pPr marL="0" indent="0">
              <a:spcAft>
                <a:spcPts val="0"/>
              </a:spcAft>
              <a:buNone/>
              <a:defRPr sz="2879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BCE29A64-9AAC-D24B-BB86-491D3F56D9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86264" y="4130189"/>
            <a:ext cx="3630612" cy="376642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2879"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2879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EF7714E7-F47F-464C-99D8-20C6ED0CC39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86264" y="3853447"/>
            <a:ext cx="3630169" cy="188385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1440">
                <a:solidFill>
                  <a:schemeClr val="accent4"/>
                </a:solidFill>
              </a:defRPr>
            </a:lvl1pPr>
            <a:lvl2pPr marL="0" indent="0">
              <a:spcAft>
                <a:spcPts val="0"/>
              </a:spcAft>
              <a:buNone/>
              <a:defRPr sz="2879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84BF68-5770-F74F-AF39-FED1181D5A9F}"/>
              </a:ext>
            </a:extLst>
          </p:cNvPr>
          <p:cNvCxnSpPr>
            <a:cxnSpLocks/>
          </p:cNvCxnSpPr>
          <p:nvPr userDrawn="1"/>
        </p:nvCxnSpPr>
        <p:spPr>
          <a:xfrm>
            <a:off x="541086" y="3750628"/>
            <a:ext cx="3631057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B45719C-4EE2-3746-913C-07A816D65636}"/>
              </a:ext>
            </a:extLst>
          </p:cNvPr>
          <p:cNvCxnSpPr>
            <a:cxnSpLocks/>
          </p:cNvCxnSpPr>
          <p:nvPr userDrawn="1"/>
        </p:nvCxnSpPr>
        <p:spPr>
          <a:xfrm>
            <a:off x="4385819" y="3752217"/>
            <a:ext cx="3631057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98B72A09-1160-8F45-A3F1-BE8892F9057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86264" y="8631069"/>
            <a:ext cx="3630612" cy="376642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2879"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2879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0BE2C8BF-42E9-7B4A-B4AD-565B5F09805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86264" y="8354326"/>
            <a:ext cx="3630169" cy="188385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1440">
                <a:solidFill>
                  <a:schemeClr val="accent4"/>
                </a:solidFill>
              </a:defRPr>
            </a:lvl1pPr>
            <a:lvl2pPr marL="0" indent="0">
              <a:spcAft>
                <a:spcPts val="0"/>
              </a:spcAft>
              <a:buNone/>
              <a:defRPr sz="2879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BB49D65-DDC3-EF4E-A2C5-42CB459EBF7A}"/>
              </a:ext>
            </a:extLst>
          </p:cNvPr>
          <p:cNvCxnSpPr>
            <a:cxnSpLocks/>
          </p:cNvCxnSpPr>
          <p:nvPr userDrawn="1"/>
        </p:nvCxnSpPr>
        <p:spPr>
          <a:xfrm>
            <a:off x="4385819" y="8253095"/>
            <a:ext cx="3631057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99FFD5D2-83EF-BA4B-A714-0EE5A637F7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47064" y="8631069"/>
            <a:ext cx="3630612" cy="376642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2879"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2879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266C3BB-02C6-FA4D-B101-87E0B57B97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47064" y="8354326"/>
            <a:ext cx="3630169" cy="188385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1440">
                <a:solidFill>
                  <a:schemeClr val="accent4"/>
                </a:solidFill>
              </a:defRPr>
            </a:lvl1pPr>
            <a:lvl2pPr marL="0" indent="0">
              <a:spcAft>
                <a:spcPts val="0"/>
              </a:spcAft>
              <a:buNone/>
              <a:defRPr sz="2879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F8E2A22-271D-0B43-9903-4ACB41677AC8}"/>
              </a:ext>
            </a:extLst>
          </p:cNvPr>
          <p:cNvCxnSpPr>
            <a:cxnSpLocks/>
          </p:cNvCxnSpPr>
          <p:nvPr userDrawn="1"/>
        </p:nvCxnSpPr>
        <p:spPr>
          <a:xfrm>
            <a:off x="8246620" y="8253095"/>
            <a:ext cx="3631057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7630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7B019220-7802-AE47-A9E7-45C3C14857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1369" y="509590"/>
            <a:ext cx="13913292" cy="8748711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5608CBA-51F6-0047-AE0B-74EC6655C4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1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800" b="1" spc="45" baseline="0">
                <a:solidFill>
                  <a:schemeClr val="accent4"/>
                </a:solidFill>
                <a:latin typeface="+mj-lt"/>
              </a:defRPr>
            </a:lvl1pPr>
            <a:lvl2pPr marL="548614" indent="0" algn="ctr">
              <a:buNone/>
              <a:defRPr sz="2400"/>
            </a:lvl2pPr>
            <a:lvl3pPr marL="1097229" indent="0" algn="ctr">
              <a:buNone/>
              <a:defRPr sz="2160"/>
            </a:lvl3pPr>
            <a:lvl4pPr marL="1645844" indent="0" algn="ctr">
              <a:buNone/>
              <a:defRPr sz="1920"/>
            </a:lvl4pPr>
            <a:lvl5pPr marL="2194458" indent="0" algn="ctr">
              <a:buNone/>
              <a:defRPr sz="1920"/>
            </a:lvl5pPr>
            <a:lvl6pPr marL="2743072" indent="0" algn="ctr">
              <a:buNone/>
              <a:defRPr sz="1920"/>
            </a:lvl6pPr>
            <a:lvl7pPr marL="3291687" indent="0" algn="ctr">
              <a:buNone/>
              <a:defRPr sz="1920"/>
            </a:lvl7pPr>
            <a:lvl8pPr marL="3840301" indent="0" algn="ctr">
              <a:buNone/>
              <a:defRPr sz="1920"/>
            </a:lvl8pPr>
            <a:lvl9pPr marL="4388917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C4F228-07A8-A446-8487-97CF9A0641F1}"/>
              </a:ext>
            </a:extLst>
          </p:cNvPr>
          <p:cNvCxnSpPr>
            <a:cxnSpLocks/>
          </p:cNvCxnSpPr>
          <p:nvPr userDrawn="1"/>
        </p:nvCxnSpPr>
        <p:spPr>
          <a:xfrm>
            <a:off x="15726217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51770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6A1CE92-2CA4-5E4C-B8D7-B0719CAA4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4" y="474255"/>
            <a:ext cx="13912843" cy="822597"/>
          </a:xfrm>
        </p:spPr>
        <p:txBody>
          <a:bodyPr/>
          <a:lstStyle>
            <a:lvl1pPr>
              <a:defRPr sz="593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5608CBA-51F6-0047-AE0B-74EC6655C4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1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800" b="1" spc="45" baseline="0">
                <a:solidFill>
                  <a:schemeClr val="accent4"/>
                </a:solidFill>
                <a:latin typeface="+mj-lt"/>
              </a:defRPr>
            </a:lvl1pPr>
            <a:lvl2pPr marL="548614" indent="0" algn="ctr">
              <a:buNone/>
              <a:defRPr sz="2400"/>
            </a:lvl2pPr>
            <a:lvl3pPr marL="1097229" indent="0" algn="ctr">
              <a:buNone/>
              <a:defRPr sz="2160"/>
            </a:lvl3pPr>
            <a:lvl4pPr marL="1645844" indent="0" algn="ctr">
              <a:buNone/>
              <a:defRPr sz="1920"/>
            </a:lvl4pPr>
            <a:lvl5pPr marL="2194458" indent="0" algn="ctr">
              <a:buNone/>
              <a:defRPr sz="1920"/>
            </a:lvl5pPr>
            <a:lvl6pPr marL="2743072" indent="0" algn="ctr">
              <a:buNone/>
              <a:defRPr sz="1920"/>
            </a:lvl6pPr>
            <a:lvl7pPr marL="3291687" indent="0" algn="ctr">
              <a:buNone/>
              <a:defRPr sz="1920"/>
            </a:lvl7pPr>
            <a:lvl8pPr marL="3840301" indent="0" algn="ctr">
              <a:buNone/>
              <a:defRPr sz="1920"/>
            </a:lvl8pPr>
            <a:lvl9pPr marL="4388917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C4F228-07A8-A446-8487-97CF9A0641F1}"/>
              </a:ext>
            </a:extLst>
          </p:cNvPr>
          <p:cNvCxnSpPr>
            <a:cxnSpLocks/>
          </p:cNvCxnSpPr>
          <p:nvPr userDrawn="1"/>
        </p:nvCxnSpPr>
        <p:spPr>
          <a:xfrm>
            <a:off x="15726217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6F653CCC-7681-A64D-8FEF-B55CB9C113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1371" y="2743200"/>
            <a:ext cx="5420252" cy="5791200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210A8813-82CC-C845-950C-F2A5B44CD0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76211" y="2743200"/>
            <a:ext cx="4620127" cy="5791200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BB16758-7174-8248-A9D2-8B66A5DCE3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78627" y="7796463"/>
            <a:ext cx="4157145" cy="145624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1080"/>
              </a:spcAft>
              <a:defRPr sz="1440">
                <a:solidFill>
                  <a:schemeClr val="accent1"/>
                </a:solidFill>
              </a:defRPr>
            </a:lvl1pPr>
            <a:lvl2pPr marL="205704" indent="-195706">
              <a:lnSpc>
                <a:spcPct val="100000"/>
              </a:lnSpc>
              <a:spcAft>
                <a:spcPts val="1080"/>
              </a:spcAft>
              <a:buFont typeface="System Font Regular"/>
              <a:buChar char="–"/>
              <a:tabLst/>
              <a:defRPr sz="1440">
                <a:solidFill>
                  <a:schemeClr val="accent1"/>
                </a:solidFill>
              </a:defRPr>
            </a:lvl2pPr>
            <a:lvl3pPr marL="14284" indent="0">
              <a:lnSpc>
                <a:spcPct val="100000"/>
              </a:lnSpc>
              <a:spcAft>
                <a:spcPts val="1080"/>
              </a:spcAft>
              <a:tabLst/>
              <a:defRPr sz="1440"/>
            </a:lvl3pPr>
            <a:lvl4pPr>
              <a:lnSpc>
                <a:spcPct val="100000"/>
              </a:lnSpc>
              <a:spcAft>
                <a:spcPts val="1080"/>
              </a:spcAft>
              <a:defRPr sz="1440"/>
            </a:lvl4pPr>
            <a:lvl5pPr>
              <a:lnSpc>
                <a:spcPct val="100000"/>
              </a:lnSpc>
              <a:spcAft>
                <a:spcPts val="1080"/>
              </a:spcAft>
              <a:defRPr sz="144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32143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6A1CE92-2CA4-5E4C-B8D7-B0719CAA4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3" y="474255"/>
            <a:ext cx="7496175" cy="1645194"/>
          </a:xfrm>
        </p:spPr>
        <p:txBody>
          <a:bodyPr/>
          <a:lstStyle>
            <a:lvl1pPr>
              <a:defRPr sz="593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5608CBA-51F6-0047-AE0B-74EC6655C4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1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800" b="1" spc="45" baseline="0">
                <a:solidFill>
                  <a:schemeClr val="accent4"/>
                </a:solidFill>
                <a:latin typeface="+mj-lt"/>
              </a:defRPr>
            </a:lvl1pPr>
            <a:lvl2pPr marL="548614" indent="0" algn="ctr">
              <a:buNone/>
              <a:defRPr sz="2400"/>
            </a:lvl2pPr>
            <a:lvl3pPr marL="1097229" indent="0" algn="ctr">
              <a:buNone/>
              <a:defRPr sz="2160"/>
            </a:lvl3pPr>
            <a:lvl4pPr marL="1645844" indent="0" algn="ctr">
              <a:buNone/>
              <a:defRPr sz="1920"/>
            </a:lvl4pPr>
            <a:lvl5pPr marL="2194458" indent="0" algn="ctr">
              <a:buNone/>
              <a:defRPr sz="1920"/>
            </a:lvl5pPr>
            <a:lvl6pPr marL="2743072" indent="0" algn="ctr">
              <a:buNone/>
              <a:defRPr sz="1920"/>
            </a:lvl6pPr>
            <a:lvl7pPr marL="3291687" indent="0" algn="ctr">
              <a:buNone/>
              <a:defRPr sz="1920"/>
            </a:lvl7pPr>
            <a:lvl8pPr marL="3840301" indent="0" algn="ctr">
              <a:buNone/>
              <a:defRPr sz="1920"/>
            </a:lvl8pPr>
            <a:lvl9pPr marL="4388917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C4F228-07A8-A446-8487-97CF9A0641F1}"/>
              </a:ext>
            </a:extLst>
          </p:cNvPr>
          <p:cNvCxnSpPr>
            <a:cxnSpLocks/>
          </p:cNvCxnSpPr>
          <p:nvPr userDrawn="1"/>
        </p:nvCxnSpPr>
        <p:spPr>
          <a:xfrm>
            <a:off x="15726217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6F653CCC-7681-A64D-8FEF-B55CB9C113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93921" y="4957011"/>
            <a:ext cx="3408830" cy="4295701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210A8813-82CC-C845-950C-F2A5B44CD0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21825" y="509590"/>
            <a:ext cx="5145088" cy="5907253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BB16758-7174-8248-A9D2-8B66A5DCE3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6745" y="4985337"/>
            <a:ext cx="3625682" cy="42673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1080"/>
              </a:spcAft>
              <a:defRPr sz="1440">
                <a:solidFill>
                  <a:schemeClr val="accent1"/>
                </a:solidFill>
              </a:defRPr>
            </a:lvl1pPr>
            <a:lvl2pPr marL="205704" indent="-195706">
              <a:lnSpc>
                <a:spcPct val="100000"/>
              </a:lnSpc>
              <a:spcAft>
                <a:spcPts val="1080"/>
              </a:spcAft>
              <a:buFont typeface="System Font Regular"/>
              <a:buChar char="–"/>
              <a:tabLst/>
              <a:defRPr sz="1440">
                <a:solidFill>
                  <a:schemeClr val="accent1"/>
                </a:solidFill>
              </a:defRPr>
            </a:lvl2pPr>
            <a:lvl3pPr marL="14284" indent="0">
              <a:lnSpc>
                <a:spcPct val="100000"/>
              </a:lnSpc>
              <a:spcAft>
                <a:spcPts val="1080"/>
              </a:spcAft>
              <a:tabLst/>
              <a:defRPr sz="1440"/>
            </a:lvl3pPr>
            <a:lvl4pPr>
              <a:lnSpc>
                <a:spcPct val="100000"/>
              </a:lnSpc>
              <a:spcAft>
                <a:spcPts val="1080"/>
              </a:spcAft>
              <a:defRPr sz="1440"/>
            </a:lvl4pPr>
            <a:lvl5pPr>
              <a:lnSpc>
                <a:spcPct val="100000"/>
              </a:lnSpc>
              <a:spcAft>
                <a:spcPts val="1080"/>
              </a:spcAft>
              <a:defRPr sz="144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49598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3 (Varia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71788" y="2245895"/>
            <a:ext cx="11795126" cy="7012405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9BC5BB-0044-EF47-8BA2-D74F0189057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55370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number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D64F7DE-EDCB-8B45-9782-EC8CF595E8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200" y="5179320"/>
            <a:ext cx="6430179" cy="3719735"/>
          </a:xfrm>
        </p:spPr>
        <p:txBody>
          <a:bodyPr wrap="none" anchor="t">
            <a:noAutofit/>
          </a:bodyPr>
          <a:lstStyle>
            <a:lvl1pPr>
              <a:defRPr sz="21056" b="1" i="0" spc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1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800" b="1" spc="45" baseline="0">
                <a:solidFill>
                  <a:schemeClr val="bg1"/>
                </a:solidFill>
                <a:latin typeface="+mj-lt"/>
              </a:defRPr>
            </a:lvl1pPr>
            <a:lvl2pPr marL="548614" indent="0" algn="ctr">
              <a:buNone/>
              <a:defRPr sz="2400"/>
            </a:lvl2pPr>
            <a:lvl3pPr marL="1097229" indent="0" algn="ctr">
              <a:buNone/>
              <a:defRPr sz="2160"/>
            </a:lvl3pPr>
            <a:lvl4pPr marL="1645844" indent="0" algn="ctr">
              <a:buNone/>
              <a:defRPr sz="1920"/>
            </a:lvl4pPr>
            <a:lvl5pPr marL="2194458" indent="0" algn="ctr">
              <a:buNone/>
              <a:defRPr sz="1920"/>
            </a:lvl5pPr>
            <a:lvl6pPr marL="2743072" indent="0" algn="ctr">
              <a:buNone/>
              <a:defRPr sz="1920"/>
            </a:lvl6pPr>
            <a:lvl7pPr marL="3291687" indent="0" algn="ctr">
              <a:buNone/>
              <a:defRPr sz="1920"/>
            </a:lvl7pPr>
            <a:lvl8pPr marL="3840301" indent="0" algn="ctr">
              <a:buNone/>
              <a:defRPr sz="1920"/>
            </a:lvl8pPr>
            <a:lvl9pPr marL="4388917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7" y="509588"/>
            <a:ext cx="0" cy="8743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1B5CF7E4-7B7A-B24F-9007-8141CC6837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53267" y="643272"/>
            <a:ext cx="6351648" cy="2136762"/>
          </a:xfrm>
        </p:spPr>
        <p:txBody>
          <a:bodyPr wrap="none" anchor="t">
            <a:noAutofit/>
          </a:bodyPr>
          <a:lstStyle>
            <a:lvl1pPr>
              <a:defRPr sz="11159" b="1" i="0" spc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20294D-5732-604F-B88C-325444FE57A4}"/>
              </a:ext>
            </a:extLst>
          </p:cNvPr>
          <p:cNvCxnSpPr>
            <a:cxnSpLocks/>
          </p:cNvCxnSpPr>
          <p:nvPr userDrawn="1"/>
        </p:nvCxnSpPr>
        <p:spPr>
          <a:xfrm>
            <a:off x="8272798" y="509587"/>
            <a:ext cx="6171866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CBC6F8E-ABCD-CF49-9FCB-A3D67E0269B0}"/>
              </a:ext>
            </a:extLst>
          </p:cNvPr>
          <p:cNvCxnSpPr>
            <a:cxnSpLocks/>
          </p:cNvCxnSpPr>
          <p:nvPr userDrawn="1"/>
        </p:nvCxnSpPr>
        <p:spPr>
          <a:xfrm>
            <a:off x="531370" y="4263442"/>
            <a:ext cx="749661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0588CF7-7FF0-BA40-81AD-8F242BE24B1C}"/>
              </a:ext>
            </a:extLst>
          </p:cNvPr>
          <p:cNvCxnSpPr>
            <a:cxnSpLocks/>
          </p:cNvCxnSpPr>
          <p:nvPr userDrawn="1"/>
        </p:nvCxnSpPr>
        <p:spPr>
          <a:xfrm>
            <a:off x="8272798" y="4263442"/>
            <a:ext cx="6171866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9CB0B53E-2AE3-2943-9F33-687C2B8C71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53267" y="4461293"/>
            <a:ext cx="6351648" cy="2136762"/>
          </a:xfrm>
        </p:spPr>
        <p:txBody>
          <a:bodyPr wrap="none" anchor="t">
            <a:noAutofit/>
          </a:bodyPr>
          <a:lstStyle>
            <a:lvl1pPr>
              <a:defRPr sz="11159" b="1" i="0" spc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5" y="508492"/>
            <a:ext cx="4903783" cy="2956593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319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44FAEB61-A65A-694F-A28C-CB7CB7AB55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72798" y="2480019"/>
            <a:ext cx="6171866" cy="564963"/>
          </a:xfrm>
          <a:noFill/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319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B3CD9E6C-D39C-BC47-8228-A7D61F01193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72798" y="6298040"/>
            <a:ext cx="6171866" cy="564963"/>
          </a:xfrm>
          <a:noFill/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319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37D36753-2DE7-344D-9375-76E0A689CE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6105" y="4535060"/>
            <a:ext cx="4903783" cy="589390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319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13959E74-F571-3542-B64B-20C57923CF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6105" y="8064322"/>
            <a:ext cx="4903783" cy="589390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319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</p:spTree>
    <p:extLst>
      <p:ext uri="{BB962C8B-B14F-4D97-AF65-F5344CB8AC3E}">
        <p14:creationId xmlns:p14="http://schemas.microsoft.com/office/powerpoint/2010/main" val="251915088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numbers  (Variation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D64F7DE-EDCB-8B45-9782-EC8CF595E8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200" y="5179320"/>
            <a:ext cx="6430179" cy="3719735"/>
          </a:xfrm>
        </p:spPr>
        <p:txBody>
          <a:bodyPr wrap="none" anchor="t">
            <a:noAutofit/>
          </a:bodyPr>
          <a:lstStyle>
            <a:lvl1pPr>
              <a:defRPr sz="21056" b="1" i="0" spc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1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800" b="1" spc="45" baseline="0">
                <a:solidFill>
                  <a:schemeClr val="bg1"/>
                </a:solidFill>
                <a:latin typeface="+mj-lt"/>
              </a:defRPr>
            </a:lvl1pPr>
            <a:lvl2pPr marL="548614" indent="0" algn="ctr">
              <a:buNone/>
              <a:defRPr sz="2400"/>
            </a:lvl2pPr>
            <a:lvl3pPr marL="1097229" indent="0" algn="ctr">
              <a:buNone/>
              <a:defRPr sz="2160"/>
            </a:lvl3pPr>
            <a:lvl4pPr marL="1645844" indent="0" algn="ctr">
              <a:buNone/>
              <a:defRPr sz="1920"/>
            </a:lvl4pPr>
            <a:lvl5pPr marL="2194458" indent="0" algn="ctr">
              <a:buNone/>
              <a:defRPr sz="1920"/>
            </a:lvl5pPr>
            <a:lvl6pPr marL="2743072" indent="0" algn="ctr">
              <a:buNone/>
              <a:defRPr sz="1920"/>
            </a:lvl6pPr>
            <a:lvl7pPr marL="3291687" indent="0" algn="ctr">
              <a:buNone/>
              <a:defRPr sz="1920"/>
            </a:lvl7pPr>
            <a:lvl8pPr marL="3840301" indent="0" algn="ctr">
              <a:buNone/>
              <a:defRPr sz="1920"/>
            </a:lvl8pPr>
            <a:lvl9pPr marL="4388917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7" y="509588"/>
            <a:ext cx="0" cy="8743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1B5CF7E4-7B7A-B24F-9007-8141CC6837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53267" y="643272"/>
            <a:ext cx="6351648" cy="2136762"/>
          </a:xfrm>
        </p:spPr>
        <p:txBody>
          <a:bodyPr wrap="none" anchor="t">
            <a:noAutofit/>
          </a:bodyPr>
          <a:lstStyle>
            <a:lvl1pPr>
              <a:defRPr sz="11159" b="1" i="0" spc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20294D-5732-604F-B88C-325444FE57A4}"/>
              </a:ext>
            </a:extLst>
          </p:cNvPr>
          <p:cNvCxnSpPr>
            <a:cxnSpLocks/>
          </p:cNvCxnSpPr>
          <p:nvPr userDrawn="1"/>
        </p:nvCxnSpPr>
        <p:spPr>
          <a:xfrm>
            <a:off x="8272798" y="509587"/>
            <a:ext cx="6171866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CBC6F8E-ABCD-CF49-9FCB-A3D67E0269B0}"/>
              </a:ext>
            </a:extLst>
          </p:cNvPr>
          <p:cNvCxnSpPr>
            <a:cxnSpLocks/>
          </p:cNvCxnSpPr>
          <p:nvPr userDrawn="1"/>
        </p:nvCxnSpPr>
        <p:spPr>
          <a:xfrm>
            <a:off x="531370" y="4263442"/>
            <a:ext cx="749661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0588CF7-7FF0-BA40-81AD-8F242BE24B1C}"/>
              </a:ext>
            </a:extLst>
          </p:cNvPr>
          <p:cNvCxnSpPr>
            <a:cxnSpLocks/>
          </p:cNvCxnSpPr>
          <p:nvPr userDrawn="1"/>
        </p:nvCxnSpPr>
        <p:spPr>
          <a:xfrm>
            <a:off x="8272798" y="4263442"/>
            <a:ext cx="6171866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9CB0B53E-2AE3-2943-9F33-687C2B8C71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53267" y="4461293"/>
            <a:ext cx="6351648" cy="2136762"/>
          </a:xfrm>
        </p:spPr>
        <p:txBody>
          <a:bodyPr wrap="none" anchor="t">
            <a:noAutofit/>
          </a:bodyPr>
          <a:lstStyle>
            <a:lvl1pPr>
              <a:defRPr sz="11159" b="1" i="0" spc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5" y="508492"/>
            <a:ext cx="4903783" cy="2956593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319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44FAEB61-A65A-694F-A28C-CB7CB7AB55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72798" y="2480019"/>
            <a:ext cx="6171866" cy="564963"/>
          </a:xfrm>
          <a:noFill/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319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B3CD9E6C-D39C-BC47-8228-A7D61F01193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72798" y="6298040"/>
            <a:ext cx="6171866" cy="564963"/>
          </a:xfrm>
          <a:noFill/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319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37D36753-2DE7-344D-9375-76E0A689CE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6105" y="4535060"/>
            <a:ext cx="4903783" cy="589390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319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13959E74-F571-3542-B64B-20C57923CF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6105" y="8064322"/>
            <a:ext cx="4903783" cy="589390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319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</p:spTree>
    <p:extLst>
      <p:ext uri="{BB962C8B-B14F-4D97-AF65-F5344CB8AC3E}">
        <p14:creationId xmlns:p14="http://schemas.microsoft.com/office/powerpoint/2010/main" val="26847218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p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19022-E069-BF47-ACC1-14ED86A09E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1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800" b="1" spc="45" baseline="0">
                <a:solidFill>
                  <a:schemeClr val="bg1"/>
                </a:solidFill>
                <a:latin typeface="+mj-lt"/>
              </a:defRPr>
            </a:lvl1pPr>
            <a:lvl2pPr marL="548614" indent="0" algn="ctr">
              <a:buNone/>
              <a:defRPr sz="2400"/>
            </a:lvl2pPr>
            <a:lvl3pPr marL="1097229" indent="0" algn="ctr">
              <a:buNone/>
              <a:defRPr sz="2160"/>
            </a:lvl3pPr>
            <a:lvl4pPr marL="1645844" indent="0" algn="ctr">
              <a:buNone/>
              <a:defRPr sz="1920"/>
            </a:lvl4pPr>
            <a:lvl5pPr marL="2194458" indent="0" algn="ctr">
              <a:buNone/>
              <a:defRPr sz="1920"/>
            </a:lvl5pPr>
            <a:lvl6pPr marL="2743072" indent="0" algn="ctr">
              <a:buNone/>
              <a:defRPr sz="1920"/>
            </a:lvl6pPr>
            <a:lvl7pPr marL="3291687" indent="0" algn="ctr">
              <a:buNone/>
              <a:defRPr sz="1920"/>
            </a:lvl7pPr>
            <a:lvl8pPr marL="3840301" indent="0" algn="ctr">
              <a:buNone/>
              <a:defRPr sz="1920"/>
            </a:lvl8pPr>
            <a:lvl9pPr marL="4388917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52EEA3-30B3-DB48-AB23-98E3F32F0A9C}"/>
              </a:ext>
            </a:extLst>
          </p:cNvPr>
          <p:cNvCxnSpPr>
            <a:cxnSpLocks/>
          </p:cNvCxnSpPr>
          <p:nvPr userDrawn="1"/>
        </p:nvCxnSpPr>
        <p:spPr>
          <a:xfrm>
            <a:off x="15726217" y="509588"/>
            <a:ext cx="0" cy="8743124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6EB6DF8B-E78C-C344-A446-78A642C76D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813" y="509588"/>
            <a:ext cx="10058393" cy="8743124"/>
          </a:xfrm>
        </p:spPr>
        <p:txBody>
          <a:bodyPr wrap="square">
            <a:noAutofit/>
          </a:bodyPr>
          <a:lstStyle>
            <a:lvl1pPr>
              <a:lnSpc>
                <a:spcPct val="90000"/>
              </a:lnSpc>
              <a:spcAft>
                <a:spcPts val="4139"/>
              </a:spcAft>
              <a:defRPr sz="5759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319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594316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py (Variation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19022-E069-BF47-ACC1-14ED86A09E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1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800" b="1" spc="45" baseline="0">
                <a:solidFill>
                  <a:schemeClr val="bg1"/>
                </a:solidFill>
                <a:latin typeface="+mj-lt"/>
              </a:defRPr>
            </a:lvl1pPr>
            <a:lvl2pPr marL="548614" indent="0" algn="ctr">
              <a:buNone/>
              <a:defRPr sz="2400"/>
            </a:lvl2pPr>
            <a:lvl3pPr marL="1097229" indent="0" algn="ctr">
              <a:buNone/>
              <a:defRPr sz="2160"/>
            </a:lvl3pPr>
            <a:lvl4pPr marL="1645844" indent="0" algn="ctr">
              <a:buNone/>
              <a:defRPr sz="1920"/>
            </a:lvl4pPr>
            <a:lvl5pPr marL="2194458" indent="0" algn="ctr">
              <a:buNone/>
              <a:defRPr sz="1920"/>
            </a:lvl5pPr>
            <a:lvl6pPr marL="2743072" indent="0" algn="ctr">
              <a:buNone/>
              <a:defRPr sz="1920"/>
            </a:lvl6pPr>
            <a:lvl7pPr marL="3291687" indent="0" algn="ctr">
              <a:buNone/>
              <a:defRPr sz="1920"/>
            </a:lvl7pPr>
            <a:lvl8pPr marL="3840301" indent="0" algn="ctr">
              <a:buNone/>
              <a:defRPr sz="1920"/>
            </a:lvl8pPr>
            <a:lvl9pPr marL="4388917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52EEA3-30B3-DB48-AB23-98E3F32F0A9C}"/>
              </a:ext>
            </a:extLst>
          </p:cNvPr>
          <p:cNvCxnSpPr>
            <a:cxnSpLocks/>
          </p:cNvCxnSpPr>
          <p:nvPr userDrawn="1"/>
        </p:nvCxnSpPr>
        <p:spPr>
          <a:xfrm>
            <a:off x="15726217" y="509588"/>
            <a:ext cx="0" cy="8743124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6EB6DF8B-E78C-C344-A446-78A642C76D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813" y="509588"/>
            <a:ext cx="10058393" cy="8743124"/>
          </a:xfrm>
        </p:spPr>
        <p:txBody>
          <a:bodyPr wrap="square">
            <a:noAutofit/>
          </a:bodyPr>
          <a:lstStyle>
            <a:lvl1pPr>
              <a:lnSpc>
                <a:spcPct val="90000"/>
              </a:lnSpc>
              <a:spcAft>
                <a:spcPts val="4139"/>
              </a:spcAft>
              <a:defRPr sz="5759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319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34164764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py (Variation 2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19022-E069-BF47-ACC1-14ED86A09E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1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800" b="1" spc="45" baseline="0">
                <a:solidFill>
                  <a:schemeClr val="accent4"/>
                </a:solidFill>
                <a:latin typeface="+mj-lt"/>
              </a:defRPr>
            </a:lvl1pPr>
            <a:lvl2pPr marL="548614" indent="0" algn="ctr">
              <a:buNone/>
              <a:defRPr sz="2400"/>
            </a:lvl2pPr>
            <a:lvl3pPr marL="1097229" indent="0" algn="ctr">
              <a:buNone/>
              <a:defRPr sz="2160"/>
            </a:lvl3pPr>
            <a:lvl4pPr marL="1645844" indent="0" algn="ctr">
              <a:buNone/>
              <a:defRPr sz="1920"/>
            </a:lvl4pPr>
            <a:lvl5pPr marL="2194458" indent="0" algn="ctr">
              <a:buNone/>
              <a:defRPr sz="1920"/>
            </a:lvl5pPr>
            <a:lvl6pPr marL="2743072" indent="0" algn="ctr">
              <a:buNone/>
              <a:defRPr sz="1920"/>
            </a:lvl6pPr>
            <a:lvl7pPr marL="3291687" indent="0" algn="ctr">
              <a:buNone/>
              <a:defRPr sz="1920"/>
            </a:lvl7pPr>
            <a:lvl8pPr marL="3840301" indent="0" algn="ctr">
              <a:buNone/>
              <a:defRPr sz="1920"/>
            </a:lvl8pPr>
            <a:lvl9pPr marL="4388917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52EEA3-30B3-DB48-AB23-98E3F32F0A9C}"/>
              </a:ext>
            </a:extLst>
          </p:cNvPr>
          <p:cNvCxnSpPr>
            <a:cxnSpLocks/>
          </p:cNvCxnSpPr>
          <p:nvPr userDrawn="1"/>
        </p:nvCxnSpPr>
        <p:spPr>
          <a:xfrm>
            <a:off x="15726217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6EB6DF8B-E78C-C344-A446-78A642C76D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814" y="509588"/>
            <a:ext cx="12726986" cy="8743124"/>
          </a:xfrm>
        </p:spPr>
        <p:txBody>
          <a:bodyPr wrap="square">
            <a:noAutofit/>
          </a:bodyPr>
          <a:lstStyle>
            <a:lvl1pPr>
              <a:lnSpc>
                <a:spcPct val="90000"/>
              </a:lnSpc>
              <a:spcAft>
                <a:spcPts val="4139"/>
              </a:spcAft>
              <a:defRPr sz="5759"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319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62720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ac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19022-E069-BF47-ACC1-14ED86A09E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1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800" b="1" spc="45" baseline="0">
                <a:solidFill>
                  <a:schemeClr val="bg1"/>
                </a:solidFill>
                <a:latin typeface="+mj-lt"/>
              </a:defRPr>
            </a:lvl1pPr>
            <a:lvl2pPr marL="548614" indent="0" algn="ctr">
              <a:buNone/>
              <a:defRPr sz="2400"/>
            </a:lvl2pPr>
            <a:lvl3pPr marL="1097229" indent="0" algn="ctr">
              <a:buNone/>
              <a:defRPr sz="2160"/>
            </a:lvl3pPr>
            <a:lvl4pPr marL="1645844" indent="0" algn="ctr">
              <a:buNone/>
              <a:defRPr sz="1920"/>
            </a:lvl4pPr>
            <a:lvl5pPr marL="2194458" indent="0" algn="ctr">
              <a:buNone/>
              <a:defRPr sz="1920"/>
            </a:lvl5pPr>
            <a:lvl6pPr marL="2743072" indent="0" algn="ctr">
              <a:buNone/>
              <a:defRPr sz="1920"/>
            </a:lvl6pPr>
            <a:lvl7pPr marL="3291687" indent="0" algn="ctr">
              <a:buNone/>
              <a:defRPr sz="1920"/>
            </a:lvl7pPr>
            <a:lvl8pPr marL="3840301" indent="0" algn="ctr">
              <a:buNone/>
              <a:defRPr sz="1920"/>
            </a:lvl8pPr>
            <a:lvl9pPr marL="4388917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52EEA3-30B3-DB48-AB23-98E3F32F0A9C}"/>
              </a:ext>
            </a:extLst>
          </p:cNvPr>
          <p:cNvCxnSpPr>
            <a:cxnSpLocks/>
          </p:cNvCxnSpPr>
          <p:nvPr userDrawn="1"/>
        </p:nvCxnSpPr>
        <p:spPr>
          <a:xfrm>
            <a:off x="15726217" y="509588"/>
            <a:ext cx="0" cy="8743124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ACEC0A7-D6E9-2A44-BAC6-274C7F433D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1814" y="509588"/>
            <a:ext cx="12625387" cy="1441133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>
                <a:solidFill>
                  <a:schemeClr val="accent5"/>
                </a:solidFill>
              </a:defRPr>
            </a:lvl1pPr>
            <a:lvl2pPr marL="0" indent="0">
              <a:spcAft>
                <a:spcPts val="0"/>
              </a:spcAft>
              <a:buNone/>
              <a:defRPr sz="4319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03E1E1-DE83-0945-9845-D2511F05B3B7}"/>
              </a:ext>
            </a:extLst>
          </p:cNvPr>
          <p:cNvCxnSpPr>
            <a:cxnSpLocks/>
          </p:cNvCxnSpPr>
          <p:nvPr userDrawn="1"/>
        </p:nvCxnSpPr>
        <p:spPr>
          <a:xfrm>
            <a:off x="531370" y="4269214"/>
            <a:ext cx="363094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099C13-2BA3-1E44-94A4-BEC3342B9D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371" y="4367537"/>
            <a:ext cx="3631056" cy="2313666"/>
          </a:xfrm>
        </p:spPr>
        <p:txBody>
          <a:bodyPr>
            <a:noAutofit/>
          </a:bodyPr>
          <a:lstStyle>
            <a:lvl1pPr>
              <a:spcAft>
                <a:spcPts val="540"/>
              </a:spcAft>
              <a:defRPr sz="1800">
                <a:solidFill>
                  <a:schemeClr val="bg1"/>
                </a:solidFill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2879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white</a:t>
            </a:r>
          </a:p>
          <a:p>
            <a:pPr lvl="1"/>
            <a:r>
              <a:rPr lang="en-US" dirty="0"/>
              <a:t>Lorem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57DA3AC-8B6C-3544-A2CB-493157D5B3E6}"/>
              </a:ext>
            </a:extLst>
          </p:cNvPr>
          <p:cNvCxnSpPr>
            <a:cxnSpLocks/>
          </p:cNvCxnSpPr>
          <p:nvPr userDrawn="1"/>
        </p:nvCxnSpPr>
        <p:spPr>
          <a:xfrm>
            <a:off x="531370" y="7061182"/>
            <a:ext cx="363094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BEEC430-120A-CA4D-B6FB-65A4B98EEE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371" y="7159505"/>
            <a:ext cx="3631056" cy="2093208"/>
          </a:xfrm>
        </p:spPr>
        <p:txBody>
          <a:bodyPr>
            <a:noAutofit/>
          </a:bodyPr>
          <a:lstStyle>
            <a:lvl1pPr>
              <a:spcAft>
                <a:spcPts val="540"/>
              </a:spcAft>
              <a:defRPr lang="en-US" sz="18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spcAft>
                <a:spcPts val="0"/>
              </a:spcAft>
              <a:buNone/>
              <a:defRPr sz="2879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marL="0" lvl="0" indent="0" algn="l" defTabSz="1097229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540"/>
              </a:spcAft>
              <a:buFont typeface="Arial" panose="020B0604020202020204" pitchFamily="34" charset="0"/>
              <a:buNone/>
            </a:pPr>
            <a:r>
              <a:rPr lang="en-US" dirty="0"/>
              <a:t>Lorem white</a:t>
            </a:r>
          </a:p>
          <a:p>
            <a:pPr lvl="1"/>
            <a:r>
              <a:rPr lang="en-US" dirty="0"/>
              <a:t>Lorem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580C7A3-058D-DB4D-A58E-1408E2111042}"/>
              </a:ext>
            </a:extLst>
          </p:cNvPr>
          <p:cNvCxnSpPr>
            <a:cxnSpLocks/>
          </p:cNvCxnSpPr>
          <p:nvPr userDrawn="1"/>
        </p:nvCxnSpPr>
        <p:spPr>
          <a:xfrm>
            <a:off x="4396234" y="7061182"/>
            <a:ext cx="363094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BDAF3A7D-8030-0844-A645-01BD8FAECCD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96233" y="7159505"/>
            <a:ext cx="3631056" cy="2093208"/>
          </a:xfrm>
        </p:spPr>
        <p:txBody>
          <a:bodyPr>
            <a:noAutofit/>
          </a:bodyPr>
          <a:lstStyle>
            <a:lvl1pPr>
              <a:spcAft>
                <a:spcPts val="540"/>
              </a:spcAft>
              <a:defRPr lang="en-US" sz="18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spcAft>
                <a:spcPts val="0"/>
              </a:spcAft>
              <a:buNone/>
              <a:defRPr sz="2879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marL="0" lvl="0" indent="0" algn="l" defTabSz="1097229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540"/>
              </a:spcAft>
              <a:buFont typeface="Arial" panose="020B0604020202020204" pitchFamily="34" charset="0"/>
              <a:buNone/>
            </a:pPr>
            <a:r>
              <a:rPr lang="en-US" dirty="0"/>
              <a:t>Lorem white</a:t>
            </a:r>
          </a:p>
          <a:p>
            <a:pPr lvl="1"/>
            <a:r>
              <a:rPr lang="en-US" dirty="0"/>
              <a:t>Lorem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27FFA24-3CFA-4D45-AEFA-E097F6078C2F}"/>
              </a:ext>
            </a:extLst>
          </p:cNvPr>
          <p:cNvCxnSpPr>
            <a:cxnSpLocks/>
          </p:cNvCxnSpPr>
          <p:nvPr userDrawn="1"/>
        </p:nvCxnSpPr>
        <p:spPr>
          <a:xfrm>
            <a:off x="8248905" y="7061182"/>
            <a:ext cx="363094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E7F82FC6-36FC-4E48-B5C9-B921E2C368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8906" y="7159505"/>
            <a:ext cx="3631056" cy="2093208"/>
          </a:xfrm>
        </p:spPr>
        <p:txBody>
          <a:bodyPr>
            <a:noAutofit/>
          </a:bodyPr>
          <a:lstStyle>
            <a:lvl1pPr>
              <a:spcAft>
                <a:spcPts val="540"/>
              </a:spcAft>
              <a:defRPr lang="en-US" sz="18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spcAft>
                <a:spcPts val="0"/>
              </a:spcAft>
              <a:buNone/>
              <a:defRPr sz="2879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marL="0" lvl="0" indent="0" algn="l" defTabSz="1097229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540"/>
              </a:spcAft>
              <a:buFont typeface="Arial" panose="020B0604020202020204" pitchFamily="34" charset="0"/>
              <a:buNone/>
            </a:pPr>
            <a:r>
              <a:rPr lang="en-US" dirty="0"/>
              <a:t>Lorem white</a:t>
            </a:r>
          </a:p>
          <a:p>
            <a:pPr lvl="1"/>
            <a:r>
              <a:rPr lang="en-US" dirty="0"/>
              <a:t>Lorem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322A101-215F-2E4E-96F7-1A8217911DE3}"/>
              </a:ext>
            </a:extLst>
          </p:cNvPr>
          <p:cNvCxnSpPr>
            <a:cxnSpLocks/>
          </p:cNvCxnSpPr>
          <p:nvPr userDrawn="1"/>
        </p:nvCxnSpPr>
        <p:spPr>
          <a:xfrm>
            <a:off x="4396234" y="4269214"/>
            <a:ext cx="7479855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D952E60F-17DC-F34C-9E9B-948C8D093C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96234" y="4367536"/>
            <a:ext cx="7479855" cy="2093208"/>
          </a:xfrm>
        </p:spPr>
        <p:txBody>
          <a:bodyPr>
            <a:noAutofit/>
          </a:bodyPr>
          <a:lstStyle>
            <a:lvl1pPr>
              <a:spcAft>
                <a:spcPts val="540"/>
              </a:spcAft>
              <a:defRPr sz="1800" b="0">
                <a:solidFill>
                  <a:schemeClr val="bg1"/>
                </a:solidFill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4319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white</a:t>
            </a:r>
          </a:p>
          <a:p>
            <a:pPr lvl="1"/>
            <a:r>
              <a:rPr lang="en-US" dirty="0"/>
              <a:t>Lorem</a:t>
            </a:r>
          </a:p>
        </p:txBody>
      </p:sp>
    </p:spTree>
    <p:extLst>
      <p:ext uri="{BB962C8B-B14F-4D97-AF65-F5344CB8AC3E}">
        <p14:creationId xmlns:p14="http://schemas.microsoft.com/office/powerpoint/2010/main" val="4125716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acts (Variation) 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19022-E069-BF47-ACC1-14ED86A09E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1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800" b="1" spc="45" baseline="0">
                <a:solidFill>
                  <a:schemeClr val="bg1"/>
                </a:solidFill>
                <a:latin typeface="+mj-lt"/>
              </a:defRPr>
            </a:lvl1pPr>
            <a:lvl2pPr marL="548614" indent="0" algn="ctr">
              <a:buNone/>
              <a:defRPr sz="2400"/>
            </a:lvl2pPr>
            <a:lvl3pPr marL="1097229" indent="0" algn="ctr">
              <a:buNone/>
              <a:defRPr sz="2160"/>
            </a:lvl3pPr>
            <a:lvl4pPr marL="1645844" indent="0" algn="ctr">
              <a:buNone/>
              <a:defRPr sz="1920"/>
            </a:lvl4pPr>
            <a:lvl5pPr marL="2194458" indent="0" algn="ctr">
              <a:buNone/>
              <a:defRPr sz="1920"/>
            </a:lvl5pPr>
            <a:lvl6pPr marL="2743072" indent="0" algn="ctr">
              <a:buNone/>
              <a:defRPr sz="1920"/>
            </a:lvl6pPr>
            <a:lvl7pPr marL="3291687" indent="0" algn="ctr">
              <a:buNone/>
              <a:defRPr sz="1920"/>
            </a:lvl7pPr>
            <a:lvl8pPr marL="3840301" indent="0" algn="ctr">
              <a:buNone/>
              <a:defRPr sz="1920"/>
            </a:lvl8pPr>
            <a:lvl9pPr marL="4388917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52EEA3-30B3-DB48-AB23-98E3F32F0A9C}"/>
              </a:ext>
            </a:extLst>
          </p:cNvPr>
          <p:cNvCxnSpPr>
            <a:cxnSpLocks/>
          </p:cNvCxnSpPr>
          <p:nvPr userDrawn="1"/>
        </p:nvCxnSpPr>
        <p:spPr>
          <a:xfrm>
            <a:off x="15726217" y="509588"/>
            <a:ext cx="0" cy="8743124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ACEC0A7-D6E9-2A44-BAC6-274C7F433D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1814" y="509588"/>
            <a:ext cx="12625387" cy="1441133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>
                <a:solidFill>
                  <a:schemeClr val="accent5"/>
                </a:solidFill>
              </a:defRPr>
            </a:lvl1pPr>
            <a:lvl2pPr marL="0" indent="0">
              <a:spcAft>
                <a:spcPts val="0"/>
              </a:spcAft>
              <a:buNone/>
              <a:defRPr sz="4319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03E1E1-DE83-0945-9845-D2511F05B3B7}"/>
              </a:ext>
            </a:extLst>
          </p:cNvPr>
          <p:cNvCxnSpPr>
            <a:cxnSpLocks/>
          </p:cNvCxnSpPr>
          <p:nvPr userDrawn="1"/>
        </p:nvCxnSpPr>
        <p:spPr>
          <a:xfrm>
            <a:off x="531370" y="4269214"/>
            <a:ext cx="363094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099C13-2BA3-1E44-94A4-BEC3342B9D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371" y="4367537"/>
            <a:ext cx="3631056" cy="2313666"/>
          </a:xfrm>
        </p:spPr>
        <p:txBody>
          <a:bodyPr>
            <a:noAutofit/>
          </a:bodyPr>
          <a:lstStyle>
            <a:lvl1pPr>
              <a:spcAft>
                <a:spcPts val="540"/>
              </a:spcAft>
              <a:defRPr sz="1800">
                <a:solidFill>
                  <a:schemeClr val="bg1"/>
                </a:solidFill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2879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white</a:t>
            </a:r>
          </a:p>
          <a:p>
            <a:pPr lvl="1"/>
            <a:r>
              <a:rPr lang="en-US" dirty="0"/>
              <a:t>Lorem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57DA3AC-8B6C-3544-A2CB-493157D5B3E6}"/>
              </a:ext>
            </a:extLst>
          </p:cNvPr>
          <p:cNvCxnSpPr>
            <a:cxnSpLocks/>
          </p:cNvCxnSpPr>
          <p:nvPr userDrawn="1"/>
        </p:nvCxnSpPr>
        <p:spPr>
          <a:xfrm>
            <a:off x="531370" y="7061182"/>
            <a:ext cx="363094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BEEC430-120A-CA4D-B6FB-65A4B98EEE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371" y="7159505"/>
            <a:ext cx="3631056" cy="2093208"/>
          </a:xfrm>
        </p:spPr>
        <p:txBody>
          <a:bodyPr>
            <a:noAutofit/>
          </a:bodyPr>
          <a:lstStyle>
            <a:lvl1pPr>
              <a:spcAft>
                <a:spcPts val="540"/>
              </a:spcAft>
              <a:defRPr lang="en-US" sz="18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spcAft>
                <a:spcPts val="0"/>
              </a:spcAft>
              <a:buNone/>
              <a:defRPr sz="2879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marL="0" lvl="0" indent="0" algn="l" defTabSz="1097229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540"/>
              </a:spcAft>
              <a:buFont typeface="Arial" panose="020B0604020202020204" pitchFamily="34" charset="0"/>
              <a:buNone/>
            </a:pPr>
            <a:r>
              <a:rPr lang="en-US" dirty="0"/>
              <a:t>Lorem white</a:t>
            </a:r>
          </a:p>
          <a:p>
            <a:pPr lvl="1"/>
            <a:r>
              <a:rPr lang="en-US" dirty="0"/>
              <a:t>Lorem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580C7A3-058D-DB4D-A58E-1408E2111042}"/>
              </a:ext>
            </a:extLst>
          </p:cNvPr>
          <p:cNvCxnSpPr>
            <a:cxnSpLocks/>
          </p:cNvCxnSpPr>
          <p:nvPr userDrawn="1"/>
        </p:nvCxnSpPr>
        <p:spPr>
          <a:xfrm>
            <a:off x="4396234" y="7061182"/>
            <a:ext cx="363094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BDAF3A7D-8030-0844-A645-01BD8FAECCD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96233" y="7159505"/>
            <a:ext cx="3631056" cy="2093208"/>
          </a:xfrm>
        </p:spPr>
        <p:txBody>
          <a:bodyPr>
            <a:noAutofit/>
          </a:bodyPr>
          <a:lstStyle>
            <a:lvl1pPr>
              <a:spcAft>
                <a:spcPts val="540"/>
              </a:spcAft>
              <a:defRPr lang="en-US" sz="18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spcAft>
                <a:spcPts val="0"/>
              </a:spcAft>
              <a:buNone/>
              <a:defRPr sz="2879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marL="0" lvl="0" indent="0" algn="l" defTabSz="1097229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540"/>
              </a:spcAft>
              <a:buFont typeface="Arial" panose="020B0604020202020204" pitchFamily="34" charset="0"/>
              <a:buNone/>
            </a:pPr>
            <a:r>
              <a:rPr lang="en-US" dirty="0"/>
              <a:t>Lorem white</a:t>
            </a:r>
          </a:p>
          <a:p>
            <a:pPr lvl="1"/>
            <a:r>
              <a:rPr lang="en-US" dirty="0"/>
              <a:t>Lorem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27FFA24-3CFA-4D45-AEFA-E097F6078C2F}"/>
              </a:ext>
            </a:extLst>
          </p:cNvPr>
          <p:cNvCxnSpPr>
            <a:cxnSpLocks/>
          </p:cNvCxnSpPr>
          <p:nvPr userDrawn="1"/>
        </p:nvCxnSpPr>
        <p:spPr>
          <a:xfrm>
            <a:off x="8248905" y="7061182"/>
            <a:ext cx="363094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E7F82FC6-36FC-4E48-B5C9-B921E2C368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8906" y="7159505"/>
            <a:ext cx="3631056" cy="2093208"/>
          </a:xfrm>
        </p:spPr>
        <p:txBody>
          <a:bodyPr>
            <a:noAutofit/>
          </a:bodyPr>
          <a:lstStyle>
            <a:lvl1pPr>
              <a:spcAft>
                <a:spcPts val="540"/>
              </a:spcAft>
              <a:defRPr lang="en-US" sz="18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spcAft>
                <a:spcPts val="0"/>
              </a:spcAft>
              <a:buNone/>
              <a:defRPr sz="2879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marL="0" lvl="0" indent="0" algn="l" defTabSz="1097229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540"/>
              </a:spcAft>
              <a:buFont typeface="Arial" panose="020B0604020202020204" pitchFamily="34" charset="0"/>
              <a:buNone/>
            </a:pPr>
            <a:r>
              <a:rPr lang="en-US" dirty="0"/>
              <a:t>Lorem white</a:t>
            </a:r>
          </a:p>
          <a:p>
            <a:pPr lvl="1"/>
            <a:r>
              <a:rPr lang="en-US" dirty="0"/>
              <a:t>Lorem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322A101-215F-2E4E-96F7-1A8217911DE3}"/>
              </a:ext>
            </a:extLst>
          </p:cNvPr>
          <p:cNvCxnSpPr>
            <a:cxnSpLocks/>
          </p:cNvCxnSpPr>
          <p:nvPr userDrawn="1"/>
        </p:nvCxnSpPr>
        <p:spPr>
          <a:xfrm>
            <a:off x="4396234" y="4269214"/>
            <a:ext cx="7479855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D952E60F-17DC-F34C-9E9B-948C8D093C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96234" y="4367536"/>
            <a:ext cx="7479855" cy="2093208"/>
          </a:xfrm>
        </p:spPr>
        <p:txBody>
          <a:bodyPr>
            <a:noAutofit/>
          </a:bodyPr>
          <a:lstStyle>
            <a:lvl1pPr>
              <a:spcAft>
                <a:spcPts val="540"/>
              </a:spcAft>
              <a:defRPr sz="1800" b="0">
                <a:solidFill>
                  <a:schemeClr val="bg1"/>
                </a:solidFill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4319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white</a:t>
            </a:r>
          </a:p>
          <a:p>
            <a:pPr lvl="1"/>
            <a:r>
              <a:rPr lang="en-US" dirty="0"/>
              <a:t>Lorem</a:t>
            </a:r>
          </a:p>
        </p:txBody>
      </p:sp>
    </p:spTree>
    <p:extLst>
      <p:ext uri="{BB962C8B-B14F-4D97-AF65-F5344CB8AC3E}">
        <p14:creationId xmlns:p14="http://schemas.microsoft.com/office/powerpoint/2010/main" val="1400924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l Size Picture + Copy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6257588" cy="10163175"/>
          </a:xfrm>
          <a:solidFill>
            <a:schemeClr val="bg1">
              <a:lumMod val="95000"/>
            </a:schemeClr>
          </a:solidFill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274F95E-368B-6E40-B9D0-2C2B93F8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1814" y="509589"/>
            <a:ext cx="10058400" cy="4572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1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800" b="1" spc="45" baseline="0">
                <a:solidFill>
                  <a:schemeClr val="bg1"/>
                </a:solidFill>
                <a:latin typeface="+mj-lt"/>
              </a:defRPr>
            </a:lvl1pPr>
            <a:lvl2pPr marL="548614" indent="0" algn="ctr">
              <a:buNone/>
              <a:defRPr sz="2400"/>
            </a:lvl2pPr>
            <a:lvl3pPr marL="1097229" indent="0" algn="ctr">
              <a:buNone/>
              <a:defRPr sz="2160"/>
            </a:lvl3pPr>
            <a:lvl4pPr marL="1645844" indent="0" algn="ctr">
              <a:buNone/>
              <a:defRPr sz="1920"/>
            </a:lvl4pPr>
            <a:lvl5pPr marL="2194458" indent="0" algn="ctr">
              <a:buNone/>
              <a:defRPr sz="1920"/>
            </a:lvl5pPr>
            <a:lvl6pPr marL="2743072" indent="0" algn="ctr">
              <a:buNone/>
              <a:defRPr sz="1920"/>
            </a:lvl6pPr>
            <a:lvl7pPr marL="3291687" indent="0" algn="ctr">
              <a:buNone/>
              <a:defRPr sz="1920"/>
            </a:lvl7pPr>
            <a:lvl8pPr marL="3840301" indent="0" algn="ctr">
              <a:buNone/>
              <a:defRPr sz="1920"/>
            </a:lvl8pPr>
            <a:lvl9pPr marL="4388917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79A54555-BFAC-0C43-84E7-473F35C29C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371" y="5680590"/>
            <a:ext cx="8771379" cy="3972997"/>
          </a:xfrm>
        </p:spPr>
        <p:txBody>
          <a:bodyPr>
            <a:noAutofit/>
          </a:bodyPr>
          <a:lstStyle>
            <a:lvl1pPr marL="445693" indent="-445693">
              <a:spcAft>
                <a:spcPts val="1080"/>
              </a:spcAft>
              <a:buFont typeface="System Font Regular"/>
              <a:buChar char="–"/>
              <a:tabLst/>
              <a:defRPr sz="4319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319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</p:spTree>
    <p:extLst>
      <p:ext uri="{BB962C8B-B14F-4D97-AF65-F5344CB8AC3E}">
        <p14:creationId xmlns:p14="http://schemas.microsoft.com/office/powerpoint/2010/main" val="312412217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7B019220-7802-AE47-A9E7-45C3C14857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1369" y="509590"/>
            <a:ext cx="8598331" cy="8748711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5608CBA-51F6-0047-AE0B-74EC6655C4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1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800" b="1" spc="45" baseline="0">
                <a:solidFill>
                  <a:schemeClr val="accent4"/>
                </a:solidFill>
                <a:latin typeface="+mj-lt"/>
              </a:defRPr>
            </a:lvl1pPr>
            <a:lvl2pPr marL="548614" indent="0" algn="ctr">
              <a:buNone/>
              <a:defRPr sz="2400"/>
            </a:lvl2pPr>
            <a:lvl3pPr marL="1097229" indent="0" algn="ctr">
              <a:buNone/>
              <a:defRPr sz="2160"/>
            </a:lvl3pPr>
            <a:lvl4pPr marL="1645844" indent="0" algn="ctr">
              <a:buNone/>
              <a:defRPr sz="1920"/>
            </a:lvl4pPr>
            <a:lvl5pPr marL="2194458" indent="0" algn="ctr">
              <a:buNone/>
              <a:defRPr sz="1920"/>
            </a:lvl5pPr>
            <a:lvl6pPr marL="2743072" indent="0" algn="ctr">
              <a:buNone/>
              <a:defRPr sz="1920"/>
            </a:lvl6pPr>
            <a:lvl7pPr marL="3291687" indent="0" algn="ctr">
              <a:buNone/>
              <a:defRPr sz="1920"/>
            </a:lvl7pPr>
            <a:lvl8pPr marL="3840301" indent="0" algn="ctr">
              <a:buNone/>
              <a:defRPr sz="1920"/>
            </a:lvl8pPr>
            <a:lvl9pPr marL="4388917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C4F228-07A8-A446-8487-97CF9A0641F1}"/>
              </a:ext>
            </a:extLst>
          </p:cNvPr>
          <p:cNvCxnSpPr>
            <a:cxnSpLocks/>
          </p:cNvCxnSpPr>
          <p:nvPr userDrawn="1"/>
        </p:nvCxnSpPr>
        <p:spPr>
          <a:xfrm>
            <a:off x="15726217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031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l Size Picture + Copy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6257588" cy="10163175"/>
          </a:xfrm>
          <a:solidFill>
            <a:schemeClr val="bg1">
              <a:lumMod val="95000"/>
            </a:schemeClr>
          </a:solidFill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1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800" b="1" spc="45" baseline="0">
                <a:solidFill>
                  <a:schemeClr val="bg1"/>
                </a:solidFill>
                <a:latin typeface="+mj-lt"/>
              </a:defRPr>
            </a:lvl1pPr>
            <a:lvl2pPr marL="548614" indent="0" algn="ctr">
              <a:buNone/>
              <a:defRPr sz="2400"/>
            </a:lvl2pPr>
            <a:lvl3pPr marL="1097229" indent="0" algn="ctr">
              <a:buNone/>
              <a:defRPr sz="2160"/>
            </a:lvl3pPr>
            <a:lvl4pPr marL="1645844" indent="0" algn="ctr">
              <a:buNone/>
              <a:defRPr sz="1920"/>
            </a:lvl4pPr>
            <a:lvl5pPr marL="2194458" indent="0" algn="ctr">
              <a:buNone/>
              <a:defRPr sz="1920"/>
            </a:lvl5pPr>
            <a:lvl6pPr marL="2743072" indent="0" algn="ctr">
              <a:buNone/>
              <a:defRPr sz="1920"/>
            </a:lvl6pPr>
            <a:lvl7pPr marL="3291687" indent="0" algn="ctr">
              <a:buNone/>
              <a:defRPr sz="1920"/>
            </a:lvl7pPr>
            <a:lvl8pPr marL="3840301" indent="0" algn="ctr">
              <a:buNone/>
              <a:defRPr sz="1920"/>
            </a:lvl8pPr>
            <a:lvl9pPr marL="4388917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79A54555-BFAC-0C43-84E7-473F35C29C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371" y="509590"/>
            <a:ext cx="8771379" cy="8748711"/>
          </a:xfrm>
        </p:spPr>
        <p:txBody>
          <a:bodyPr>
            <a:noAutofit/>
          </a:bodyPr>
          <a:lstStyle>
            <a:lvl1pPr marL="445693" indent="-445693">
              <a:spcAft>
                <a:spcPts val="1080"/>
              </a:spcAft>
              <a:buFont typeface="System Font Regular"/>
              <a:buChar char="–"/>
              <a:tabLst/>
              <a:defRPr sz="4319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319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</p:spTree>
    <p:extLst>
      <p:ext uri="{BB962C8B-B14F-4D97-AF65-F5344CB8AC3E}">
        <p14:creationId xmlns:p14="http://schemas.microsoft.com/office/powerpoint/2010/main" val="71936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3 (Varia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71788" y="2245895"/>
            <a:ext cx="11795126" cy="7012405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9BC5BB-0044-EF47-8BA2-D74F0189057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982669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64F0A97-B29F-A846-9262-C91C90BC4E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1813" y="509588"/>
            <a:ext cx="2455384" cy="423706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3239" b="1">
                <a:solidFill>
                  <a:schemeClr val="bg1"/>
                </a:solidFill>
              </a:defRPr>
            </a:lvl1pPr>
            <a:lvl2pPr marL="548614" indent="0">
              <a:buNone/>
              <a:defRPr sz="900"/>
            </a:lvl2pPr>
            <a:lvl3pPr marL="1097229" indent="0">
              <a:buNone/>
              <a:defRPr sz="900"/>
            </a:lvl3pPr>
            <a:lvl4pPr marL="1645844" indent="0">
              <a:buNone/>
              <a:defRPr sz="900"/>
            </a:lvl4pPr>
            <a:lvl5pPr marL="2194458" indent="0">
              <a:buNone/>
              <a:defRPr sz="9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64C3D921-80B5-C34C-90F2-0A3629568F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5792" y="6165856"/>
            <a:ext cx="8766958" cy="3011762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4319">
                <a:solidFill>
                  <a:schemeClr val="bg1"/>
                </a:solidFill>
              </a:defRPr>
            </a:lvl1pPr>
            <a:lvl2pPr marL="548614" indent="0">
              <a:buNone/>
              <a:defRPr sz="900"/>
            </a:lvl2pPr>
            <a:lvl3pPr marL="1097229" indent="0">
              <a:buNone/>
              <a:defRPr sz="900"/>
            </a:lvl3pPr>
            <a:lvl4pPr marL="1645844" indent="0">
              <a:buNone/>
              <a:defRPr sz="900"/>
            </a:lvl4pPr>
            <a:lvl5pPr marL="2194458" indent="0">
              <a:buNone/>
              <a:defRPr sz="9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50CE729-C6C6-274B-80E9-6332B7754058}"/>
              </a:ext>
            </a:extLst>
          </p:cNvPr>
          <p:cNvCxnSpPr>
            <a:cxnSpLocks/>
          </p:cNvCxnSpPr>
          <p:nvPr userDrawn="1"/>
        </p:nvCxnSpPr>
        <p:spPr>
          <a:xfrm>
            <a:off x="10814052" y="509587"/>
            <a:ext cx="491216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0436306-8B9F-C945-BE90-F76864CD795F}"/>
              </a:ext>
            </a:extLst>
          </p:cNvPr>
          <p:cNvCxnSpPr>
            <a:cxnSpLocks/>
          </p:cNvCxnSpPr>
          <p:nvPr userDrawn="1"/>
        </p:nvCxnSpPr>
        <p:spPr>
          <a:xfrm>
            <a:off x="531813" y="5583611"/>
            <a:ext cx="8770937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22">
            <a:extLst>
              <a:ext uri="{FF2B5EF4-FFF2-40B4-BE49-F238E27FC236}">
                <a16:creationId xmlns:a16="http://schemas.microsoft.com/office/drawing/2014/main" id="{A70ACDE0-7FC6-1C4E-8517-0FE1E5742B3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1813" y="5700153"/>
            <a:ext cx="2455384" cy="2216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160" b="0">
                <a:solidFill>
                  <a:schemeClr val="bg1"/>
                </a:solidFill>
                <a:latin typeface="+mj-lt"/>
              </a:defRPr>
            </a:lvl1pPr>
            <a:lvl2pPr marL="548614" indent="0">
              <a:buNone/>
              <a:defRPr sz="900"/>
            </a:lvl2pPr>
            <a:lvl3pPr marL="1097229" indent="0">
              <a:buNone/>
              <a:defRPr sz="900"/>
            </a:lvl3pPr>
            <a:lvl4pPr marL="1645844" indent="0">
              <a:buNone/>
              <a:defRPr sz="900"/>
            </a:lvl4pPr>
            <a:lvl5pPr marL="2194458" indent="0">
              <a:buNone/>
              <a:defRPr sz="9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sp>
        <p:nvSpPr>
          <p:cNvPr id="52" name="Text Placeholder 22">
            <a:extLst>
              <a:ext uri="{FF2B5EF4-FFF2-40B4-BE49-F238E27FC236}">
                <a16:creationId xmlns:a16="http://schemas.microsoft.com/office/drawing/2014/main" id="{4B2A573B-2445-964A-82A5-D8534E7528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818029" y="1099537"/>
            <a:ext cx="4907746" cy="3011762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2160">
                <a:solidFill>
                  <a:schemeClr val="bg1"/>
                </a:solidFill>
              </a:defRPr>
            </a:lvl1pPr>
            <a:lvl2pPr marL="548614" indent="0">
              <a:buNone/>
              <a:defRPr sz="900"/>
            </a:lvl2pPr>
            <a:lvl3pPr marL="1097229" indent="0">
              <a:buNone/>
              <a:defRPr sz="900"/>
            </a:lvl3pPr>
            <a:lvl4pPr marL="1645844" indent="0">
              <a:buNone/>
              <a:defRPr sz="900"/>
            </a:lvl4pPr>
            <a:lvl5pPr marL="2194458" indent="0">
              <a:buNone/>
              <a:defRPr sz="9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sp>
        <p:nvSpPr>
          <p:cNvPr id="56" name="Text Placeholder 22">
            <a:extLst>
              <a:ext uri="{FF2B5EF4-FFF2-40B4-BE49-F238E27FC236}">
                <a16:creationId xmlns:a16="http://schemas.microsoft.com/office/drawing/2014/main" id="{8E184FC4-BE27-5B41-8EA7-6B4A4A72C8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814050" y="633834"/>
            <a:ext cx="2455384" cy="2216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160" b="0">
                <a:solidFill>
                  <a:schemeClr val="bg1"/>
                </a:solidFill>
                <a:latin typeface="+mj-lt"/>
              </a:defRPr>
            </a:lvl1pPr>
            <a:lvl2pPr marL="548614" indent="0">
              <a:buNone/>
              <a:defRPr sz="900"/>
            </a:lvl2pPr>
            <a:lvl3pPr marL="1097229" indent="0">
              <a:buNone/>
              <a:defRPr sz="900"/>
            </a:lvl3pPr>
            <a:lvl4pPr marL="1645844" indent="0">
              <a:buNone/>
              <a:defRPr sz="900"/>
            </a:lvl4pPr>
            <a:lvl5pPr marL="2194458" indent="0">
              <a:buNone/>
              <a:defRPr sz="9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993488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 (Variation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64F0A97-B29F-A846-9262-C91C90BC4E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1813" y="509588"/>
            <a:ext cx="2455384" cy="423706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3239" b="1">
                <a:solidFill>
                  <a:schemeClr val="accent5"/>
                </a:solidFill>
              </a:defRPr>
            </a:lvl1pPr>
            <a:lvl2pPr marL="548614" indent="0">
              <a:buNone/>
              <a:defRPr sz="900"/>
            </a:lvl2pPr>
            <a:lvl3pPr marL="1097229" indent="0">
              <a:buNone/>
              <a:defRPr sz="900"/>
            </a:lvl3pPr>
            <a:lvl4pPr marL="1645844" indent="0">
              <a:buNone/>
              <a:defRPr sz="900"/>
            </a:lvl4pPr>
            <a:lvl5pPr marL="2194458" indent="0">
              <a:buNone/>
              <a:defRPr sz="9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64C3D921-80B5-C34C-90F2-0A3629568F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5792" y="6165856"/>
            <a:ext cx="8766958" cy="3011762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4319">
                <a:solidFill>
                  <a:schemeClr val="accent5"/>
                </a:solidFill>
              </a:defRPr>
            </a:lvl1pPr>
            <a:lvl2pPr marL="548614" indent="0">
              <a:buNone/>
              <a:defRPr sz="900"/>
            </a:lvl2pPr>
            <a:lvl3pPr marL="1097229" indent="0">
              <a:buNone/>
              <a:defRPr sz="900"/>
            </a:lvl3pPr>
            <a:lvl4pPr marL="1645844" indent="0">
              <a:buNone/>
              <a:defRPr sz="900"/>
            </a:lvl4pPr>
            <a:lvl5pPr marL="2194458" indent="0">
              <a:buNone/>
              <a:defRPr sz="9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50CE729-C6C6-274B-80E9-6332B7754058}"/>
              </a:ext>
            </a:extLst>
          </p:cNvPr>
          <p:cNvCxnSpPr>
            <a:cxnSpLocks/>
          </p:cNvCxnSpPr>
          <p:nvPr userDrawn="1"/>
        </p:nvCxnSpPr>
        <p:spPr>
          <a:xfrm>
            <a:off x="10814052" y="509587"/>
            <a:ext cx="491216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0436306-8B9F-C945-BE90-F76864CD795F}"/>
              </a:ext>
            </a:extLst>
          </p:cNvPr>
          <p:cNvCxnSpPr>
            <a:cxnSpLocks/>
          </p:cNvCxnSpPr>
          <p:nvPr userDrawn="1"/>
        </p:nvCxnSpPr>
        <p:spPr>
          <a:xfrm>
            <a:off x="531813" y="5583611"/>
            <a:ext cx="8770937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22">
            <a:extLst>
              <a:ext uri="{FF2B5EF4-FFF2-40B4-BE49-F238E27FC236}">
                <a16:creationId xmlns:a16="http://schemas.microsoft.com/office/drawing/2014/main" id="{A70ACDE0-7FC6-1C4E-8517-0FE1E5742B3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1813" y="5700153"/>
            <a:ext cx="2455384" cy="2216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160" b="0">
                <a:solidFill>
                  <a:schemeClr val="accent5"/>
                </a:solidFill>
                <a:latin typeface="+mj-lt"/>
              </a:defRPr>
            </a:lvl1pPr>
            <a:lvl2pPr marL="548614" indent="0">
              <a:buNone/>
              <a:defRPr sz="900"/>
            </a:lvl2pPr>
            <a:lvl3pPr marL="1097229" indent="0">
              <a:buNone/>
              <a:defRPr sz="900"/>
            </a:lvl3pPr>
            <a:lvl4pPr marL="1645844" indent="0">
              <a:buNone/>
              <a:defRPr sz="900"/>
            </a:lvl4pPr>
            <a:lvl5pPr marL="2194458" indent="0">
              <a:buNone/>
              <a:defRPr sz="9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sp>
        <p:nvSpPr>
          <p:cNvPr id="52" name="Text Placeholder 22">
            <a:extLst>
              <a:ext uri="{FF2B5EF4-FFF2-40B4-BE49-F238E27FC236}">
                <a16:creationId xmlns:a16="http://schemas.microsoft.com/office/drawing/2014/main" id="{4B2A573B-2445-964A-82A5-D8534E7528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818029" y="1099537"/>
            <a:ext cx="4907746" cy="3011762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2160">
                <a:solidFill>
                  <a:schemeClr val="accent5"/>
                </a:solidFill>
              </a:defRPr>
            </a:lvl1pPr>
            <a:lvl2pPr marL="548614" indent="0">
              <a:buNone/>
              <a:defRPr sz="900"/>
            </a:lvl2pPr>
            <a:lvl3pPr marL="1097229" indent="0">
              <a:buNone/>
              <a:defRPr sz="900"/>
            </a:lvl3pPr>
            <a:lvl4pPr marL="1645844" indent="0">
              <a:buNone/>
              <a:defRPr sz="900"/>
            </a:lvl4pPr>
            <a:lvl5pPr marL="2194458" indent="0">
              <a:buNone/>
              <a:defRPr sz="9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sp>
        <p:nvSpPr>
          <p:cNvPr id="56" name="Text Placeholder 22">
            <a:extLst>
              <a:ext uri="{FF2B5EF4-FFF2-40B4-BE49-F238E27FC236}">
                <a16:creationId xmlns:a16="http://schemas.microsoft.com/office/drawing/2014/main" id="{8E184FC4-BE27-5B41-8EA7-6B4A4A72C8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814050" y="633834"/>
            <a:ext cx="2455384" cy="2216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160" b="0">
                <a:solidFill>
                  <a:schemeClr val="accent5"/>
                </a:solidFill>
                <a:latin typeface="+mj-lt"/>
              </a:defRPr>
            </a:lvl1pPr>
            <a:lvl2pPr marL="548614" indent="0">
              <a:buNone/>
              <a:defRPr sz="900"/>
            </a:lvl2pPr>
            <a:lvl3pPr marL="1097229" indent="0">
              <a:buNone/>
              <a:defRPr sz="900"/>
            </a:lvl3pPr>
            <a:lvl4pPr marL="1645844" indent="0">
              <a:buNone/>
              <a:defRPr sz="900"/>
            </a:lvl4pPr>
            <a:lvl5pPr marL="2194458" indent="0">
              <a:buNone/>
              <a:defRPr sz="9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081532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6257588" cy="11292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440" y="112926"/>
            <a:ext cx="13818950" cy="915280"/>
          </a:xfrm>
        </p:spPr>
        <p:txBody>
          <a:bodyPr>
            <a:noAutofit/>
          </a:bodyPr>
          <a:lstStyle>
            <a:lvl1pPr algn="l">
              <a:defRPr sz="640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5DBA3-AFF2-4114-A80E-A163DBC4EA3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812881" y="1693865"/>
            <a:ext cx="14631829" cy="7384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905997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4D526E-6BF2-B546-AF89-53475A4812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563" y="8760525"/>
            <a:ext cx="4940300" cy="5334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3EC08B-A423-8546-A3BD-C7F74648666F}"/>
              </a:ext>
            </a:extLst>
          </p:cNvPr>
          <p:cNvCxnSpPr/>
          <p:nvPr userDrawn="1"/>
        </p:nvCxnSpPr>
        <p:spPr>
          <a:xfrm>
            <a:off x="531813" y="8538358"/>
            <a:ext cx="49180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BFFE5DED-CD85-2A4F-B8E4-A4E453EA4477}"/>
              </a:ext>
            </a:extLst>
          </p:cNvPr>
          <p:cNvGrpSpPr/>
          <p:nvPr userDrawn="1"/>
        </p:nvGrpSpPr>
        <p:grpSpPr>
          <a:xfrm>
            <a:off x="9824029" y="2537958"/>
            <a:ext cx="5906699" cy="2997199"/>
            <a:chOff x="139700" y="101600"/>
            <a:chExt cx="4280809" cy="2172184"/>
          </a:xfrm>
          <a:solidFill>
            <a:schemeClr val="accent5"/>
          </a:solidFill>
        </p:grpSpPr>
        <p:sp>
          <p:nvSpPr>
            <p:cNvPr id="8" name="Shape">
              <a:extLst>
                <a:ext uri="{FF2B5EF4-FFF2-40B4-BE49-F238E27FC236}">
                  <a16:creationId xmlns:a16="http://schemas.microsoft.com/office/drawing/2014/main" id="{CD367D56-456B-B743-BB1D-86C1ED5CF2F3}"/>
                </a:ext>
              </a:extLst>
            </p:cNvPr>
            <p:cNvSpPr/>
            <p:nvPr userDrawn="1"/>
          </p:nvSpPr>
          <p:spPr>
            <a:xfrm>
              <a:off x="1612900" y="101600"/>
              <a:ext cx="666513" cy="1214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81" y="5215"/>
                  </a:moveTo>
                  <a:cubicBezTo>
                    <a:pt x="7481" y="4351"/>
                    <a:pt x="8381" y="3857"/>
                    <a:pt x="9956" y="3857"/>
                  </a:cubicBezTo>
                  <a:lnTo>
                    <a:pt x="11643" y="3857"/>
                  </a:lnTo>
                  <a:cubicBezTo>
                    <a:pt x="13219" y="3857"/>
                    <a:pt x="14118" y="4351"/>
                    <a:pt x="14118" y="5215"/>
                  </a:cubicBezTo>
                  <a:lnTo>
                    <a:pt x="14118" y="6943"/>
                  </a:lnTo>
                  <a:cubicBezTo>
                    <a:pt x="14118" y="7344"/>
                    <a:pt x="14737" y="7653"/>
                    <a:pt x="15412" y="7653"/>
                  </a:cubicBezTo>
                  <a:lnTo>
                    <a:pt x="20306" y="7653"/>
                  </a:lnTo>
                  <a:cubicBezTo>
                    <a:pt x="21037" y="7653"/>
                    <a:pt x="21600" y="7344"/>
                    <a:pt x="21600" y="6943"/>
                  </a:cubicBezTo>
                  <a:lnTo>
                    <a:pt x="21600" y="4104"/>
                  </a:lnTo>
                  <a:cubicBezTo>
                    <a:pt x="21600" y="1851"/>
                    <a:pt x="18225" y="0"/>
                    <a:pt x="14118" y="0"/>
                  </a:cubicBezTo>
                  <a:lnTo>
                    <a:pt x="7481" y="0"/>
                  </a:lnTo>
                  <a:cubicBezTo>
                    <a:pt x="3375" y="0"/>
                    <a:pt x="0" y="1851"/>
                    <a:pt x="0" y="4104"/>
                  </a:cubicBezTo>
                  <a:lnTo>
                    <a:pt x="0" y="6943"/>
                  </a:lnTo>
                  <a:cubicBezTo>
                    <a:pt x="0" y="8764"/>
                    <a:pt x="1125" y="10121"/>
                    <a:pt x="3881" y="11016"/>
                  </a:cubicBezTo>
                  <a:lnTo>
                    <a:pt x="12318" y="13731"/>
                  </a:lnTo>
                  <a:cubicBezTo>
                    <a:pt x="13556" y="14133"/>
                    <a:pt x="14118" y="14472"/>
                    <a:pt x="14118" y="15521"/>
                  </a:cubicBezTo>
                  <a:lnTo>
                    <a:pt x="14118" y="16385"/>
                  </a:lnTo>
                  <a:cubicBezTo>
                    <a:pt x="14118" y="17249"/>
                    <a:pt x="13219" y="17743"/>
                    <a:pt x="11643" y="17743"/>
                  </a:cubicBezTo>
                  <a:lnTo>
                    <a:pt x="9956" y="17743"/>
                  </a:lnTo>
                  <a:cubicBezTo>
                    <a:pt x="8381" y="17743"/>
                    <a:pt x="7481" y="17249"/>
                    <a:pt x="7481" y="16385"/>
                  </a:cubicBezTo>
                  <a:lnTo>
                    <a:pt x="7481" y="14657"/>
                  </a:lnTo>
                  <a:cubicBezTo>
                    <a:pt x="7481" y="14256"/>
                    <a:pt x="6862" y="13947"/>
                    <a:pt x="6187" y="13947"/>
                  </a:cubicBezTo>
                  <a:lnTo>
                    <a:pt x="1294" y="13947"/>
                  </a:lnTo>
                  <a:cubicBezTo>
                    <a:pt x="563" y="13947"/>
                    <a:pt x="0" y="14256"/>
                    <a:pt x="0" y="14657"/>
                  </a:cubicBezTo>
                  <a:lnTo>
                    <a:pt x="0" y="17496"/>
                  </a:lnTo>
                  <a:cubicBezTo>
                    <a:pt x="0" y="19749"/>
                    <a:pt x="3375" y="21600"/>
                    <a:pt x="7481" y="21600"/>
                  </a:cubicBezTo>
                  <a:lnTo>
                    <a:pt x="14118" y="21600"/>
                  </a:lnTo>
                  <a:cubicBezTo>
                    <a:pt x="18225" y="21600"/>
                    <a:pt x="21600" y="19749"/>
                    <a:pt x="21600" y="17496"/>
                  </a:cubicBezTo>
                  <a:lnTo>
                    <a:pt x="21600" y="14379"/>
                  </a:lnTo>
                  <a:cubicBezTo>
                    <a:pt x="21600" y="12343"/>
                    <a:pt x="20419" y="11417"/>
                    <a:pt x="17437" y="10461"/>
                  </a:cubicBezTo>
                  <a:lnTo>
                    <a:pt x="8719" y="7622"/>
                  </a:lnTo>
                  <a:cubicBezTo>
                    <a:pt x="7818" y="7313"/>
                    <a:pt x="7481" y="6974"/>
                    <a:pt x="7481" y="6264"/>
                  </a:cubicBezTo>
                  <a:cubicBezTo>
                    <a:pt x="7481" y="6264"/>
                    <a:pt x="7481" y="5215"/>
                    <a:pt x="7481" y="521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210E9B8F-6FFC-3A4C-8721-27BFBF173949}"/>
                </a:ext>
              </a:extLst>
            </p:cNvPr>
            <p:cNvSpPr/>
            <p:nvPr userDrawn="1"/>
          </p:nvSpPr>
          <p:spPr>
            <a:xfrm>
              <a:off x="2413000" y="101600"/>
              <a:ext cx="592450" cy="108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81" y="5215"/>
                  </a:moveTo>
                  <a:cubicBezTo>
                    <a:pt x="7481" y="4351"/>
                    <a:pt x="8381" y="3857"/>
                    <a:pt x="9956" y="3857"/>
                  </a:cubicBezTo>
                  <a:lnTo>
                    <a:pt x="11644" y="3857"/>
                  </a:lnTo>
                  <a:cubicBezTo>
                    <a:pt x="13219" y="3857"/>
                    <a:pt x="14119" y="4351"/>
                    <a:pt x="14119" y="5215"/>
                  </a:cubicBezTo>
                  <a:lnTo>
                    <a:pt x="14119" y="6943"/>
                  </a:lnTo>
                  <a:cubicBezTo>
                    <a:pt x="14119" y="7344"/>
                    <a:pt x="14737" y="7652"/>
                    <a:pt x="15412" y="7652"/>
                  </a:cubicBezTo>
                  <a:lnTo>
                    <a:pt x="20307" y="7652"/>
                  </a:lnTo>
                  <a:cubicBezTo>
                    <a:pt x="21038" y="7652"/>
                    <a:pt x="21600" y="7344"/>
                    <a:pt x="21600" y="6943"/>
                  </a:cubicBezTo>
                  <a:lnTo>
                    <a:pt x="21600" y="4104"/>
                  </a:lnTo>
                  <a:cubicBezTo>
                    <a:pt x="21600" y="1852"/>
                    <a:pt x="18225" y="0"/>
                    <a:pt x="14119" y="0"/>
                  </a:cubicBezTo>
                  <a:lnTo>
                    <a:pt x="7481" y="0"/>
                  </a:lnTo>
                  <a:cubicBezTo>
                    <a:pt x="3375" y="0"/>
                    <a:pt x="0" y="1852"/>
                    <a:pt x="0" y="4104"/>
                  </a:cubicBezTo>
                  <a:lnTo>
                    <a:pt x="0" y="6943"/>
                  </a:lnTo>
                  <a:cubicBezTo>
                    <a:pt x="0" y="8764"/>
                    <a:pt x="1125" y="10121"/>
                    <a:pt x="3881" y="11016"/>
                  </a:cubicBezTo>
                  <a:lnTo>
                    <a:pt x="12319" y="13731"/>
                  </a:lnTo>
                  <a:cubicBezTo>
                    <a:pt x="13556" y="14133"/>
                    <a:pt x="14119" y="14472"/>
                    <a:pt x="14119" y="15521"/>
                  </a:cubicBezTo>
                  <a:lnTo>
                    <a:pt x="14119" y="16385"/>
                  </a:lnTo>
                  <a:cubicBezTo>
                    <a:pt x="14119" y="17249"/>
                    <a:pt x="13219" y="17743"/>
                    <a:pt x="11644" y="17743"/>
                  </a:cubicBezTo>
                  <a:lnTo>
                    <a:pt x="9956" y="17743"/>
                  </a:lnTo>
                  <a:cubicBezTo>
                    <a:pt x="8381" y="17743"/>
                    <a:pt x="7481" y="17249"/>
                    <a:pt x="7481" y="16385"/>
                  </a:cubicBezTo>
                  <a:lnTo>
                    <a:pt x="7481" y="14657"/>
                  </a:lnTo>
                  <a:cubicBezTo>
                    <a:pt x="7481" y="14256"/>
                    <a:pt x="6863" y="13948"/>
                    <a:pt x="6188" y="13948"/>
                  </a:cubicBezTo>
                  <a:lnTo>
                    <a:pt x="1294" y="13948"/>
                  </a:lnTo>
                  <a:cubicBezTo>
                    <a:pt x="562" y="13948"/>
                    <a:pt x="0" y="14256"/>
                    <a:pt x="0" y="14657"/>
                  </a:cubicBezTo>
                  <a:lnTo>
                    <a:pt x="0" y="17496"/>
                  </a:lnTo>
                  <a:cubicBezTo>
                    <a:pt x="0" y="19748"/>
                    <a:pt x="3375" y="21600"/>
                    <a:pt x="7481" y="21600"/>
                  </a:cubicBezTo>
                  <a:lnTo>
                    <a:pt x="14119" y="21600"/>
                  </a:lnTo>
                  <a:cubicBezTo>
                    <a:pt x="18225" y="21600"/>
                    <a:pt x="21600" y="19748"/>
                    <a:pt x="21600" y="17496"/>
                  </a:cubicBezTo>
                  <a:lnTo>
                    <a:pt x="21600" y="14379"/>
                  </a:lnTo>
                  <a:cubicBezTo>
                    <a:pt x="21600" y="12343"/>
                    <a:pt x="20419" y="11417"/>
                    <a:pt x="17438" y="10460"/>
                  </a:cubicBezTo>
                  <a:lnTo>
                    <a:pt x="8719" y="7622"/>
                  </a:lnTo>
                  <a:cubicBezTo>
                    <a:pt x="7819" y="7313"/>
                    <a:pt x="7481" y="6974"/>
                    <a:pt x="7481" y="6264"/>
                  </a:cubicBezTo>
                  <a:cubicBezTo>
                    <a:pt x="7481" y="6264"/>
                    <a:pt x="7481" y="5215"/>
                    <a:pt x="7481" y="521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D0045BBD-201D-E94A-9214-0280DAF5B0DD}"/>
                </a:ext>
              </a:extLst>
            </p:cNvPr>
            <p:cNvSpPr/>
            <p:nvPr userDrawn="1"/>
          </p:nvSpPr>
          <p:spPr>
            <a:xfrm>
              <a:off x="3149600" y="101600"/>
              <a:ext cx="179540" cy="945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10"/>
                  </a:moveTo>
                  <a:cubicBezTo>
                    <a:pt x="21600" y="309"/>
                    <a:pt x="19977" y="0"/>
                    <a:pt x="17864" y="0"/>
                  </a:cubicBezTo>
                  <a:lnTo>
                    <a:pt x="3734" y="0"/>
                  </a:lnTo>
                  <a:cubicBezTo>
                    <a:pt x="1623" y="0"/>
                    <a:pt x="0" y="309"/>
                    <a:pt x="0" y="710"/>
                  </a:cubicBezTo>
                  <a:lnTo>
                    <a:pt x="0" y="20890"/>
                  </a:lnTo>
                  <a:cubicBezTo>
                    <a:pt x="0" y="21291"/>
                    <a:pt x="1623" y="21600"/>
                    <a:pt x="3734" y="21600"/>
                  </a:cubicBezTo>
                  <a:lnTo>
                    <a:pt x="17864" y="21600"/>
                  </a:lnTo>
                  <a:cubicBezTo>
                    <a:pt x="19977" y="21600"/>
                    <a:pt x="21600" y="21291"/>
                    <a:pt x="21600" y="20890"/>
                  </a:cubicBezTo>
                  <a:cubicBezTo>
                    <a:pt x="21600" y="20890"/>
                    <a:pt x="21600" y="710"/>
                    <a:pt x="21600" y="71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543077F2-CC20-3545-8919-07516EC943E1}"/>
                </a:ext>
              </a:extLst>
            </p:cNvPr>
            <p:cNvSpPr/>
            <p:nvPr userDrawn="1"/>
          </p:nvSpPr>
          <p:spPr>
            <a:xfrm>
              <a:off x="3467100" y="101600"/>
              <a:ext cx="444357" cy="810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956" y="17743"/>
                  </a:moveTo>
                  <a:cubicBezTo>
                    <a:pt x="8382" y="17743"/>
                    <a:pt x="7482" y="17249"/>
                    <a:pt x="7482" y="16385"/>
                  </a:cubicBezTo>
                  <a:lnTo>
                    <a:pt x="7482" y="5214"/>
                  </a:lnTo>
                  <a:cubicBezTo>
                    <a:pt x="7482" y="4351"/>
                    <a:pt x="8382" y="3857"/>
                    <a:pt x="9956" y="3857"/>
                  </a:cubicBezTo>
                  <a:lnTo>
                    <a:pt x="11644" y="3857"/>
                  </a:lnTo>
                  <a:cubicBezTo>
                    <a:pt x="13218" y="3857"/>
                    <a:pt x="14118" y="4351"/>
                    <a:pt x="14118" y="5214"/>
                  </a:cubicBezTo>
                  <a:lnTo>
                    <a:pt x="14118" y="16385"/>
                  </a:lnTo>
                  <a:cubicBezTo>
                    <a:pt x="14118" y="17249"/>
                    <a:pt x="13218" y="17743"/>
                    <a:pt x="11644" y="17743"/>
                  </a:cubicBezTo>
                  <a:cubicBezTo>
                    <a:pt x="11644" y="17743"/>
                    <a:pt x="9956" y="17743"/>
                    <a:pt x="9956" y="17743"/>
                  </a:cubicBezTo>
                  <a:close/>
                  <a:moveTo>
                    <a:pt x="14118" y="21600"/>
                  </a:moveTo>
                  <a:cubicBezTo>
                    <a:pt x="18225" y="21600"/>
                    <a:pt x="21600" y="19749"/>
                    <a:pt x="21600" y="17496"/>
                  </a:cubicBezTo>
                  <a:lnTo>
                    <a:pt x="21600" y="4104"/>
                  </a:lnTo>
                  <a:cubicBezTo>
                    <a:pt x="21600" y="1851"/>
                    <a:pt x="18225" y="0"/>
                    <a:pt x="14118" y="0"/>
                  </a:cubicBezTo>
                  <a:lnTo>
                    <a:pt x="7482" y="0"/>
                  </a:lnTo>
                  <a:cubicBezTo>
                    <a:pt x="3375" y="0"/>
                    <a:pt x="0" y="1851"/>
                    <a:pt x="0" y="4104"/>
                  </a:cubicBezTo>
                  <a:lnTo>
                    <a:pt x="0" y="17496"/>
                  </a:lnTo>
                  <a:cubicBezTo>
                    <a:pt x="0" y="19749"/>
                    <a:pt x="3375" y="21600"/>
                    <a:pt x="7482" y="21600"/>
                  </a:cubicBezTo>
                  <a:cubicBezTo>
                    <a:pt x="7482" y="21600"/>
                    <a:pt x="14118" y="21600"/>
                    <a:pt x="14118" y="216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5C9C6AC2-7DC8-AD42-A300-FA6FC8CF85AE}"/>
                </a:ext>
              </a:extLst>
            </p:cNvPr>
            <p:cNvSpPr/>
            <p:nvPr userDrawn="1"/>
          </p:nvSpPr>
          <p:spPr>
            <a:xfrm>
              <a:off x="4038600" y="101600"/>
              <a:ext cx="379031" cy="674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890"/>
                  </a:moveTo>
                  <a:cubicBezTo>
                    <a:pt x="0" y="21292"/>
                    <a:pt x="563" y="21600"/>
                    <a:pt x="1294" y="21600"/>
                  </a:cubicBezTo>
                  <a:lnTo>
                    <a:pt x="5962" y="21600"/>
                  </a:lnTo>
                  <a:cubicBezTo>
                    <a:pt x="6693" y="21600"/>
                    <a:pt x="7256" y="21292"/>
                    <a:pt x="7256" y="20890"/>
                  </a:cubicBezTo>
                  <a:lnTo>
                    <a:pt x="7256" y="9627"/>
                  </a:lnTo>
                  <a:lnTo>
                    <a:pt x="14062" y="20860"/>
                  </a:lnTo>
                  <a:cubicBezTo>
                    <a:pt x="14400" y="21384"/>
                    <a:pt x="14906" y="21600"/>
                    <a:pt x="15806" y="21600"/>
                  </a:cubicBezTo>
                  <a:lnTo>
                    <a:pt x="20307" y="21600"/>
                  </a:lnTo>
                  <a:cubicBezTo>
                    <a:pt x="21037" y="21600"/>
                    <a:pt x="21600" y="21292"/>
                    <a:pt x="21600" y="20890"/>
                  </a:cubicBezTo>
                  <a:lnTo>
                    <a:pt x="21600" y="709"/>
                  </a:lnTo>
                  <a:cubicBezTo>
                    <a:pt x="21600" y="339"/>
                    <a:pt x="21037" y="0"/>
                    <a:pt x="20307" y="0"/>
                  </a:cubicBezTo>
                  <a:lnTo>
                    <a:pt x="15637" y="0"/>
                  </a:lnTo>
                  <a:cubicBezTo>
                    <a:pt x="14906" y="0"/>
                    <a:pt x="14343" y="339"/>
                    <a:pt x="14343" y="709"/>
                  </a:cubicBezTo>
                  <a:lnTo>
                    <a:pt x="14343" y="11787"/>
                  </a:lnTo>
                  <a:lnTo>
                    <a:pt x="8044" y="709"/>
                  </a:lnTo>
                  <a:cubicBezTo>
                    <a:pt x="7763" y="185"/>
                    <a:pt x="7143" y="0"/>
                    <a:pt x="6356" y="0"/>
                  </a:cubicBezTo>
                  <a:lnTo>
                    <a:pt x="1294" y="0"/>
                  </a:lnTo>
                  <a:cubicBezTo>
                    <a:pt x="619" y="0"/>
                    <a:pt x="0" y="339"/>
                    <a:pt x="0" y="709"/>
                  </a:cubicBezTo>
                  <a:cubicBezTo>
                    <a:pt x="0" y="709"/>
                    <a:pt x="0" y="20890"/>
                    <a:pt x="0" y="2089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56E9ABA0-F408-EA44-B315-DD842556D62B}"/>
                </a:ext>
              </a:extLst>
            </p:cNvPr>
            <p:cNvSpPr/>
            <p:nvPr userDrawn="1"/>
          </p:nvSpPr>
          <p:spPr>
            <a:xfrm>
              <a:off x="1841500" y="1460500"/>
              <a:ext cx="450129" cy="809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22" y="4104"/>
                  </a:moveTo>
                  <a:cubicBezTo>
                    <a:pt x="21322" y="1851"/>
                    <a:pt x="17991" y="0"/>
                    <a:pt x="13937" y="0"/>
                  </a:cubicBezTo>
                  <a:lnTo>
                    <a:pt x="1278" y="0"/>
                  </a:lnTo>
                  <a:cubicBezTo>
                    <a:pt x="611" y="0"/>
                    <a:pt x="0" y="278"/>
                    <a:pt x="0" y="679"/>
                  </a:cubicBezTo>
                  <a:lnTo>
                    <a:pt x="0" y="20890"/>
                  </a:lnTo>
                  <a:cubicBezTo>
                    <a:pt x="0" y="21291"/>
                    <a:pt x="611" y="21600"/>
                    <a:pt x="1278" y="21600"/>
                  </a:cubicBezTo>
                  <a:lnTo>
                    <a:pt x="6108" y="21600"/>
                  </a:lnTo>
                  <a:cubicBezTo>
                    <a:pt x="6829" y="21600"/>
                    <a:pt x="7385" y="21291"/>
                    <a:pt x="7385" y="20890"/>
                  </a:cubicBezTo>
                  <a:lnTo>
                    <a:pt x="7385" y="12713"/>
                  </a:lnTo>
                  <a:lnTo>
                    <a:pt x="11494" y="12713"/>
                  </a:lnTo>
                  <a:cubicBezTo>
                    <a:pt x="13049" y="12713"/>
                    <a:pt x="13937" y="13207"/>
                    <a:pt x="13937" y="14071"/>
                  </a:cubicBezTo>
                  <a:lnTo>
                    <a:pt x="13937" y="19811"/>
                  </a:lnTo>
                  <a:cubicBezTo>
                    <a:pt x="13937" y="21476"/>
                    <a:pt x="15492" y="21600"/>
                    <a:pt x="16324" y="21600"/>
                  </a:cubicBezTo>
                  <a:lnTo>
                    <a:pt x="20434" y="21600"/>
                  </a:lnTo>
                  <a:cubicBezTo>
                    <a:pt x="21156" y="21600"/>
                    <a:pt x="21600" y="21384"/>
                    <a:pt x="21600" y="21075"/>
                  </a:cubicBezTo>
                  <a:cubicBezTo>
                    <a:pt x="21600" y="20829"/>
                    <a:pt x="21322" y="20242"/>
                    <a:pt x="21322" y="19717"/>
                  </a:cubicBezTo>
                  <a:lnTo>
                    <a:pt x="21322" y="14225"/>
                  </a:lnTo>
                  <a:cubicBezTo>
                    <a:pt x="21322" y="12774"/>
                    <a:pt x="20045" y="11386"/>
                    <a:pt x="16936" y="10800"/>
                  </a:cubicBezTo>
                  <a:cubicBezTo>
                    <a:pt x="20045" y="10214"/>
                    <a:pt x="21322" y="9010"/>
                    <a:pt x="21322" y="7375"/>
                  </a:cubicBezTo>
                  <a:cubicBezTo>
                    <a:pt x="21322" y="7375"/>
                    <a:pt x="21322" y="4104"/>
                    <a:pt x="21322" y="4104"/>
                  </a:cubicBezTo>
                  <a:close/>
                  <a:moveTo>
                    <a:pt x="7385" y="8856"/>
                  </a:moveTo>
                  <a:lnTo>
                    <a:pt x="7385" y="3857"/>
                  </a:lnTo>
                  <a:lnTo>
                    <a:pt x="11494" y="3857"/>
                  </a:lnTo>
                  <a:cubicBezTo>
                    <a:pt x="13049" y="3857"/>
                    <a:pt x="13937" y="4351"/>
                    <a:pt x="13937" y="5215"/>
                  </a:cubicBezTo>
                  <a:lnTo>
                    <a:pt x="13937" y="7498"/>
                  </a:lnTo>
                  <a:cubicBezTo>
                    <a:pt x="13937" y="8363"/>
                    <a:pt x="13049" y="8856"/>
                    <a:pt x="11494" y="8856"/>
                  </a:cubicBezTo>
                  <a:cubicBezTo>
                    <a:pt x="11494" y="8856"/>
                    <a:pt x="7385" y="8856"/>
                    <a:pt x="7385" y="8856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ACC50329-B928-6B41-AF76-D7AB30B2EAF7}"/>
                </a:ext>
              </a:extLst>
            </p:cNvPr>
            <p:cNvSpPr/>
            <p:nvPr userDrawn="1"/>
          </p:nvSpPr>
          <p:spPr>
            <a:xfrm>
              <a:off x="2425700" y="1320800"/>
              <a:ext cx="518389" cy="944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956" y="17743"/>
                  </a:moveTo>
                  <a:cubicBezTo>
                    <a:pt x="8381" y="17743"/>
                    <a:pt x="7481" y="17249"/>
                    <a:pt x="7481" y="16385"/>
                  </a:cubicBezTo>
                  <a:lnTo>
                    <a:pt x="7481" y="5215"/>
                  </a:lnTo>
                  <a:cubicBezTo>
                    <a:pt x="7481" y="4351"/>
                    <a:pt x="8381" y="3857"/>
                    <a:pt x="9956" y="3857"/>
                  </a:cubicBezTo>
                  <a:lnTo>
                    <a:pt x="11644" y="3857"/>
                  </a:lnTo>
                  <a:cubicBezTo>
                    <a:pt x="13219" y="3857"/>
                    <a:pt x="14119" y="4351"/>
                    <a:pt x="14119" y="5215"/>
                  </a:cubicBezTo>
                  <a:lnTo>
                    <a:pt x="14119" y="16385"/>
                  </a:lnTo>
                  <a:cubicBezTo>
                    <a:pt x="14119" y="17249"/>
                    <a:pt x="13219" y="17743"/>
                    <a:pt x="11644" y="17743"/>
                  </a:cubicBezTo>
                  <a:cubicBezTo>
                    <a:pt x="11644" y="17743"/>
                    <a:pt x="9956" y="17743"/>
                    <a:pt x="9956" y="17743"/>
                  </a:cubicBezTo>
                  <a:close/>
                  <a:moveTo>
                    <a:pt x="14119" y="21600"/>
                  </a:moveTo>
                  <a:cubicBezTo>
                    <a:pt x="18225" y="21600"/>
                    <a:pt x="21600" y="19748"/>
                    <a:pt x="21600" y="17496"/>
                  </a:cubicBezTo>
                  <a:lnTo>
                    <a:pt x="21600" y="4104"/>
                  </a:lnTo>
                  <a:cubicBezTo>
                    <a:pt x="21600" y="1852"/>
                    <a:pt x="18225" y="0"/>
                    <a:pt x="14119" y="0"/>
                  </a:cubicBezTo>
                  <a:lnTo>
                    <a:pt x="7481" y="0"/>
                  </a:lnTo>
                  <a:cubicBezTo>
                    <a:pt x="3375" y="0"/>
                    <a:pt x="0" y="1852"/>
                    <a:pt x="0" y="4104"/>
                  </a:cubicBezTo>
                  <a:lnTo>
                    <a:pt x="0" y="17496"/>
                  </a:lnTo>
                  <a:cubicBezTo>
                    <a:pt x="0" y="19748"/>
                    <a:pt x="3375" y="21600"/>
                    <a:pt x="7481" y="21600"/>
                  </a:cubicBezTo>
                  <a:cubicBezTo>
                    <a:pt x="7481" y="21600"/>
                    <a:pt x="14119" y="21600"/>
                    <a:pt x="14119" y="216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C53B6DE3-1808-1F41-AA57-AB881727D11A}"/>
                </a:ext>
              </a:extLst>
            </p:cNvPr>
            <p:cNvSpPr/>
            <p:nvPr userDrawn="1"/>
          </p:nvSpPr>
          <p:spPr>
            <a:xfrm>
              <a:off x="3086100" y="1193800"/>
              <a:ext cx="564234" cy="1079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119" y="16385"/>
                  </a:moveTo>
                  <a:cubicBezTo>
                    <a:pt x="14119" y="17249"/>
                    <a:pt x="13219" y="17743"/>
                    <a:pt x="11644" y="17743"/>
                  </a:cubicBezTo>
                  <a:lnTo>
                    <a:pt x="9956" y="17743"/>
                  </a:lnTo>
                  <a:cubicBezTo>
                    <a:pt x="8382" y="17743"/>
                    <a:pt x="7481" y="17249"/>
                    <a:pt x="7481" y="16385"/>
                  </a:cubicBezTo>
                  <a:lnTo>
                    <a:pt x="7481" y="5215"/>
                  </a:lnTo>
                  <a:cubicBezTo>
                    <a:pt x="7481" y="4351"/>
                    <a:pt x="8382" y="3857"/>
                    <a:pt x="9956" y="3857"/>
                  </a:cubicBezTo>
                  <a:lnTo>
                    <a:pt x="11644" y="3857"/>
                  </a:lnTo>
                  <a:cubicBezTo>
                    <a:pt x="13219" y="3857"/>
                    <a:pt x="14119" y="4351"/>
                    <a:pt x="14119" y="5215"/>
                  </a:cubicBezTo>
                  <a:lnTo>
                    <a:pt x="14119" y="6943"/>
                  </a:lnTo>
                  <a:cubicBezTo>
                    <a:pt x="14119" y="7344"/>
                    <a:pt x="14738" y="7652"/>
                    <a:pt x="15413" y="7652"/>
                  </a:cubicBezTo>
                  <a:lnTo>
                    <a:pt x="20307" y="7652"/>
                  </a:lnTo>
                  <a:cubicBezTo>
                    <a:pt x="21038" y="7652"/>
                    <a:pt x="21600" y="7344"/>
                    <a:pt x="21600" y="6943"/>
                  </a:cubicBezTo>
                  <a:lnTo>
                    <a:pt x="21600" y="4104"/>
                  </a:lnTo>
                  <a:cubicBezTo>
                    <a:pt x="21600" y="1851"/>
                    <a:pt x="18225" y="0"/>
                    <a:pt x="14119" y="0"/>
                  </a:cubicBezTo>
                  <a:lnTo>
                    <a:pt x="7481" y="0"/>
                  </a:lnTo>
                  <a:cubicBezTo>
                    <a:pt x="3375" y="0"/>
                    <a:pt x="0" y="1851"/>
                    <a:pt x="0" y="4104"/>
                  </a:cubicBezTo>
                  <a:lnTo>
                    <a:pt x="0" y="17496"/>
                  </a:lnTo>
                  <a:cubicBezTo>
                    <a:pt x="0" y="19749"/>
                    <a:pt x="3375" y="21600"/>
                    <a:pt x="7481" y="21600"/>
                  </a:cubicBezTo>
                  <a:lnTo>
                    <a:pt x="14119" y="21600"/>
                  </a:lnTo>
                  <a:cubicBezTo>
                    <a:pt x="18225" y="21600"/>
                    <a:pt x="21600" y="19749"/>
                    <a:pt x="21600" y="17496"/>
                  </a:cubicBezTo>
                  <a:lnTo>
                    <a:pt x="21600" y="14657"/>
                  </a:lnTo>
                  <a:cubicBezTo>
                    <a:pt x="21600" y="14256"/>
                    <a:pt x="21038" y="13948"/>
                    <a:pt x="20307" y="13948"/>
                  </a:cubicBezTo>
                  <a:lnTo>
                    <a:pt x="15413" y="13948"/>
                  </a:lnTo>
                  <a:cubicBezTo>
                    <a:pt x="14738" y="13948"/>
                    <a:pt x="14119" y="14256"/>
                    <a:pt x="14119" y="14657"/>
                  </a:cubicBezTo>
                  <a:cubicBezTo>
                    <a:pt x="14119" y="14657"/>
                    <a:pt x="14119" y="16385"/>
                    <a:pt x="14119" y="1638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9442AE88-DDFC-A341-B324-4CF0F427BDEE}"/>
                </a:ext>
              </a:extLst>
            </p:cNvPr>
            <p:cNvSpPr/>
            <p:nvPr userDrawn="1"/>
          </p:nvSpPr>
          <p:spPr>
            <a:xfrm>
              <a:off x="3784600" y="1054100"/>
              <a:ext cx="635909" cy="1214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615" y="9813"/>
                  </a:moveTo>
                  <a:lnTo>
                    <a:pt x="21492" y="1141"/>
                  </a:lnTo>
                  <a:cubicBezTo>
                    <a:pt x="21546" y="988"/>
                    <a:pt x="21600" y="895"/>
                    <a:pt x="21600" y="740"/>
                  </a:cubicBezTo>
                  <a:cubicBezTo>
                    <a:pt x="21600" y="339"/>
                    <a:pt x="21171" y="0"/>
                    <a:pt x="20099" y="0"/>
                  </a:cubicBezTo>
                  <a:lnTo>
                    <a:pt x="16080" y="0"/>
                  </a:lnTo>
                  <a:cubicBezTo>
                    <a:pt x="14900" y="0"/>
                    <a:pt x="14472" y="309"/>
                    <a:pt x="14257" y="740"/>
                  </a:cubicBezTo>
                  <a:lnTo>
                    <a:pt x="10237" y="8424"/>
                  </a:lnTo>
                  <a:cubicBezTo>
                    <a:pt x="10077" y="8702"/>
                    <a:pt x="9808" y="8794"/>
                    <a:pt x="9380" y="8794"/>
                  </a:cubicBezTo>
                  <a:lnTo>
                    <a:pt x="7128" y="8794"/>
                  </a:lnTo>
                  <a:lnTo>
                    <a:pt x="7128" y="679"/>
                  </a:lnTo>
                  <a:cubicBezTo>
                    <a:pt x="7128" y="278"/>
                    <a:pt x="6539" y="0"/>
                    <a:pt x="5896" y="0"/>
                  </a:cubicBezTo>
                  <a:lnTo>
                    <a:pt x="1232" y="0"/>
                  </a:lnTo>
                  <a:cubicBezTo>
                    <a:pt x="590" y="0"/>
                    <a:pt x="0" y="278"/>
                    <a:pt x="0" y="679"/>
                  </a:cubicBezTo>
                  <a:lnTo>
                    <a:pt x="0" y="20891"/>
                  </a:lnTo>
                  <a:cubicBezTo>
                    <a:pt x="0" y="21292"/>
                    <a:pt x="590" y="21600"/>
                    <a:pt x="1232" y="21600"/>
                  </a:cubicBezTo>
                  <a:lnTo>
                    <a:pt x="5896" y="21600"/>
                  </a:lnTo>
                  <a:cubicBezTo>
                    <a:pt x="6592" y="21600"/>
                    <a:pt x="7128" y="21292"/>
                    <a:pt x="7128" y="20891"/>
                  </a:cubicBezTo>
                  <a:lnTo>
                    <a:pt x="7128" y="12713"/>
                  </a:lnTo>
                  <a:lnTo>
                    <a:pt x="11095" y="12713"/>
                  </a:lnTo>
                  <a:cubicBezTo>
                    <a:pt x="12596" y="12713"/>
                    <a:pt x="13453" y="13207"/>
                    <a:pt x="13453" y="14071"/>
                  </a:cubicBezTo>
                  <a:lnTo>
                    <a:pt x="13453" y="20243"/>
                  </a:lnTo>
                  <a:cubicBezTo>
                    <a:pt x="13453" y="21106"/>
                    <a:pt x="14310" y="21600"/>
                    <a:pt x="15811" y="21600"/>
                  </a:cubicBezTo>
                  <a:lnTo>
                    <a:pt x="19724" y="21600"/>
                  </a:lnTo>
                  <a:cubicBezTo>
                    <a:pt x="20421" y="21600"/>
                    <a:pt x="20849" y="21384"/>
                    <a:pt x="20849" y="21076"/>
                  </a:cubicBezTo>
                  <a:cubicBezTo>
                    <a:pt x="20849" y="20829"/>
                    <a:pt x="20582" y="20243"/>
                    <a:pt x="20582" y="19718"/>
                  </a:cubicBezTo>
                  <a:lnTo>
                    <a:pt x="20582" y="13917"/>
                  </a:lnTo>
                  <a:cubicBezTo>
                    <a:pt x="20582" y="12343"/>
                    <a:pt x="19938" y="10677"/>
                    <a:pt x="16615" y="9813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1140E83A-96A3-144C-A2D0-43076D4674FF}"/>
                </a:ext>
              </a:extLst>
            </p:cNvPr>
            <p:cNvSpPr/>
            <p:nvPr userDrawn="1"/>
          </p:nvSpPr>
          <p:spPr>
            <a:xfrm>
              <a:off x="1231900" y="101600"/>
              <a:ext cx="256488" cy="1349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10"/>
                  </a:moveTo>
                  <a:cubicBezTo>
                    <a:pt x="21600" y="309"/>
                    <a:pt x="19975" y="0"/>
                    <a:pt x="17864" y="0"/>
                  </a:cubicBezTo>
                  <a:lnTo>
                    <a:pt x="3736" y="0"/>
                  </a:lnTo>
                  <a:cubicBezTo>
                    <a:pt x="1622" y="0"/>
                    <a:pt x="0" y="309"/>
                    <a:pt x="0" y="710"/>
                  </a:cubicBezTo>
                  <a:lnTo>
                    <a:pt x="0" y="20890"/>
                  </a:lnTo>
                  <a:cubicBezTo>
                    <a:pt x="0" y="21291"/>
                    <a:pt x="1622" y="21600"/>
                    <a:pt x="3736" y="21600"/>
                  </a:cubicBezTo>
                  <a:lnTo>
                    <a:pt x="17864" y="21600"/>
                  </a:lnTo>
                  <a:cubicBezTo>
                    <a:pt x="19975" y="21600"/>
                    <a:pt x="21600" y="21291"/>
                    <a:pt x="21600" y="20890"/>
                  </a:cubicBezTo>
                  <a:cubicBezTo>
                    <a:pt x="21600" y="20890"/>
                    <a:pt x="21600" y="710"/>
                    <a:pt x="21600" y="71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EDCF1960-D3B0-3A4C-81C5-1E2784349BC9}"/>
                </a:ext>
              </a:extLst>
            </p:cNvPr>
            <p:cNvSpPr/>
            <p:nvPr userDrawn="1"/>
          </p:nvSpPr>
          <p:spPr>
            <a:xfrm>
              <a:off x="139700" y="101600"/>
              <a:ext cx="950392" cy="1484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13" y="9350"/>
                  </a:moveTo>
                  <a:lnTo>
                    <a:pt x="8582" y="13331"/>
                  </a:lnTo>
                  <a:cubicBezTo>
                    <a:pt x="8679" y="13577"/>
                    <a:pt x="8968" y="13762"/>
                    <a:pt x="9450" y="13762"/>
                  </a:cubicBezTo>
                  <a:lnTo>
                    <a:pt x="12150" y="13762"/>
                  </a:lnTo>
                  <a:cubicBezTo>
                    <a:pt x="12632" y="13762"/>
                    <a:pt x="12921" y="13577"/>
                    <a:pt x="13018" y="13331"/>
                  </a:cubicBezTo>
                  <a:lnTo>
                    <a:pt x="15188" y="9350"/>
                  </a:lnTo>
                  <a:lnTo>
                    <a:pt x="15188" y="20890"/>
                  </a:lnTo>
                  <a:cubicBezTo>
                    <a:pt x="15188" y="21291"/>
                    <a:pt x="15670" y="21600"/>
                    <a:pt x="16296" y="21600"/>
                  </a:cubicBezTo>
                  <a:lnTo>
                    <a:pt x="20491" y="21600"/>
                  </a:lnTo>
                  <a:cubicBezTo>
                    <a:pt x="21118" y="21600"/>
                    <a:pt x="21600" y="21291"/>
                    <a:pt x="21600" y="20890"/>
                  </a:cubicBezTo>
                  <a:lnTo>
                    <a:pt x="21600" y="679"/>
                  </a:lnTo>
                  <a:cubicBezTo>
                    <a:pt x="21600" y="309"/>
                    <a:pt x="21070" y="0"/>
                    <a:pt x="20491" y="0"/>
                  </a:cubicBezTo>
                  <a:lnTo>
                    <a:pt x="16104" y="0"/>
                  </a:lnTo>
                  <a:cubicBezTo>
                    <a:pt x="15236" y="0"/>
                    <a:pt x="14898" y="309"/>
                    <a:pt x="14705" y="679"/>
                  </a:cubicBezTo>
                  <a:lnTo>
                    <a:pt x="10800" y="8547"/>
                  </a:lnTo>
                  <a:lnTo>
                    <a:pt x="6895" y="679"/>
                  </a:lnTo>
                  <a:cubicBezTo>
                    <a:pt x="6702" y="309"/>
                    <a:pt x="6364" y="0"/>
                    <a:pt x="5496" y="0"/>
                  </a:cubicBezTo>
                  <a:lnTo>
                    <a:pt x="1109" y="0"/>
                  </a:lnTo>
                  <a:cubicBezTo>
                    <a:pt x="530" y="0"/>
                    <a:pt x="0" y="309"/>
                    <a:pt x="0" y="679"/>
                  </a:cubicBezTo>
                  <a:lnTo>
                    <a:pt x="0" y="20890"/>
                  </a:lnTo>
                  <a:cubicBezTo>
                    <a:pt x="0" y="21291"/>
                    <a:pt x="482" y="21600"/>
                    <a:pt x="1109" y="21600"/>
                  </a:cubicBezTo>
                  <a:lnTo>
                    <a:pt x="5304" y="21600"/>
                  </a:lnTo>
                  <a:cubicBezTo>
                    <a:pt x="5930" y="21600"/>
                    <a:pt x="6413" y="21291"/>
                    <a:pt x="6413" y="20890"/>
                  </a:cubicBezTo>
                  <a:cubicBezTo>
                    <a:pt x="6413" y="20890"/>
                    <a:pt x="6413" y="9350"/>
                    <a:pt x="6413" y="935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63345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(Variation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4D526E-6BF2-B546-AF89-53475A4812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563" y="8760525"/>
            <a:ext cx="4940300" cy="5334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3EC08B-A423-8546-A3BD-C7F74648666F}"/>
              </a:ext>
            </a:extLst>
          </p:cNvPr>
          <p:cNvCxnSpPr/>
          <p:nvPr userDrawn="1"/>
        </p:nvCxnSpPr>
        <p:spPr>
          <a:xfrm>
            <a:off x="531813" y="8538358"/>
            <a:ext cx="527655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BFFE5DED-CD85-2A4F-B8E4-A4E453EA4477}"/>
              </a:ext>
            </a:extLst>
          </p:cNvPr>
          <p:cNvGrpSpPr/>
          <p:nvPr userDrawn="1"/>
        </p:nvGrpSpPr>
        <p:grpSpPr>
          <a:xfrm>
            <a:off x="9824029" y="2537958"/>
            <a:ext cx="5906699" cy="2997199"/>
            <a:chOff x="139700" y="101600"/>
            <a:chExt cx="4280809" cy="2172184"/>
          </a:xfrm>
          <a:solidFill>
            <a:schemeClr val="accent5"/>
          </a:solidFill>
        </p:grpSpPr>
        <p:sp>
          <p:nvSpPr>
            <p:cNvPr id="8" name="Shape">
              <a:extLst>
                <a:ext uri="{FF2B5EF4-FFF2-40B4-BE49-F238E27FC236}">
                  <a16:creationId xmlns:a16="http://schemas.microsoft.com/office/drawing/2014/main" id="{CD367D56-456B-B743-BB1D-86C1ED5CF2F3}"/>
                </a:ext>
              </a:extLst>
            </p:cNvPr>
            <p:cNvSpPr/>
            <p:nvPr userDrawn="1"/>
          </p:nvSpPr>
          <p:spPr>
            <a:xfrm>
              <a:off x="1612900" y="101600"/>
              <a:ext cx="666513" cy="1214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81" y="5215"/>
                  </a:moveTo>
                  <a:cubicBezTo>
                    <a:pt x="7481" y="4351"/>
                    <a:pt x="8381" y="3857"/>
                    <a:pt x="9956" y="3857"/>
                  </a:cubicBezTo>
                  <a:lnTo>
                    <a:pt x="11643" y="3857"/>
                  </a:lnTo>
                  <a:cubicBezTo>
                    <a:pt x="13219" y="3857"/>
                    <a:pt x="14118" y="4351"/>
                    <a:pt x="14118" y="5215"/>
                  </a:cubicBezTo>
                  <a:lnTo>
                    <a:pt x="14118" y="6943"/>
                  </a:lnTo>
                  <a:cubicBezTo>
                    <a:pt x="14118" y="7344"/>
                    <a:pt x="14737" y="7653"/>
                    <a:pt x="15412" y="7653"/>
                  </a:cubicBezTo>
                  <a:lnTo>
                    <a:pt x="20306" y="7653"/>
                  </a:lnTo>
                  <a:cubicBezTo>
                    <a:pt x="21037" y="7653"/>
                    <a:pt x="21600" y="7344"/>
                    <a:pt x="21600" y="6943"/>
                  </a:cubicBezTo>
                  <a:lnTo>
                    <a:pt x="21600" y="4104"/>
                  </a:lnTo>
                  <a:cubicBezTo>
                    <a:pt x="21600" y="1851"/>
                    <a:pt x="18225" y="0"/>
                    <a:pt x="14118" y="0"/>
                  </a:cubicBezTo>
                  <a:lnTo>
                    <a:pt x="7481" y="0"/>
                  </a:lnTo>
                  <a:cubicBezTo>
                    <a:pt x="3375" y="0"/>
                    <a:pt x="0" y="1851"/>
                    <a:pt x="0" y="4104"/>
                  </a:cubicBezTo>
                  <a:lnTo>
                    <a:pt x="0" y="6943"/>
                  </a:lnTo>
                  <a:cubicBezTo>
                    <a:pt x="0" y="8764"/>
                    <a:pt x="1125" y="10121"/>
                    <a:pt x="3881" y="11016"/>
                  </a:cubicBezTo>
                  <a:lnTo>
                    <a:pt x="12318" y="13731"/>
                  </a:lnTo>
                  <a:cubicBezTo>
                    <a:pt x="13556" y="14133"/>
                    <a:pt x="14118" y="14472"/>
                    <a:pt x="14118" y="15521"/>
                  </a:cubicBezTo>
                  <a:lnTo>
                    <a:pt x="14118" y="16385"/>
                  </a:lnTo>
                  <a:cubicBezTo>
                    <a:pt x="14118" y="17249"/>
                    <a:pt x="13219" y="17743"/>
                    <a:pt x="11643" y="17743"/>
                  </a:cubicBezTo>
                  <a:lnTo>
                    <a:pt x="9956" y="17743"/>
                  </a:lnTo>
                  <a:cubicBezTo>
                    <a:pt x="8381" y="17743"/>
                    <a:pt x="7481" y="17249"/>
                    <a:pt x="7481" y="16385"/>
                  </a:cubicBezTo>
                  <a:lnTo>
                    <a:pt x="7481" y="14657"/>
                  </a:lnTo>
                  <a:cubicBezTo>
                    <a:pt x="7481" y="14256"/>
                    <a:pt x="6862" y="13947"/>
                    <a:pt x="6187" y="13947"/>
                  </a:cubicBezTo>
                  <a:lnTo>
                    <a:pt x="1294" y="13947"/>
                  </a:lnTo>
                  <a:cubicBezTo>
                    <a:pt x="563" y="13947"/>
                    <a:pt x="0" y="14256"/>
                    <a:pt x="0" y="14657"/>
                  </a:cubicBezTo>
                  <a:lnTo>
                    <a:pt x="0" y="17496"/>
                  </a:lnTo>
                  <a:cubicBezTo>
                    <a:pt x="0" y="19749"/>
                    <a:pt x="3375" y="21600"/>
                    <a:pt x="7481" y="21600"/>
                  </a:cubicBezTo>
                  <a:lnTo>
                    <a:pt x="14118" y="21600"/>
                  </a:lnTo>
                  <a:cubicBezTo>
                    <a:pt x="18225" y="21600"/>
                    <a:pt x="21600" y="19749"/>
                    <a:pt x="21600" y="17496"/>
                  </a:cubicBezTo>
                  <a:lnTo>
                    <a:pt x="21600" y="14379"/>
                  </a:lnTo>
                  <a:cubicBezTo>
                    <a:pt x="21600" y="12343"/>
                    <a:pt x="20419" y="11417"/>
                    <a:pt x="17437" y="10461"/>
                  </a:cubicBezTo>
                  <a:lnTo>
                    <a:pt x="8719" y="7622"/>
                  </a:lnTo>
                  <a:cubicBezTo>
                    <a:pt x="7818" y="7313"/>
                    <a:pt x="7481" y="6974"/>
                    <a:pt x="7481" y="6264"/>
                  </a:cubicBezTo>
                  <a:cubicBezTo>
                    <a:pt x="7481" y="6264"/>
                    <a:pt x="7481" y="5215"/>
                    <a:pt x="7481" y="521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210E9B8F-6FFC-3A4C-8721-27BFBF173949}"/>
                </a:ext>
              </a:extLst>
            </p:cNvPr>
            <p:cNvSpPr/>
            <p:nvPr userDrawn="1"/>
          </p:nvSpPr>
          <p:spPr>
            <a:xfrm>
              <a:off x="2413000" y="101600"/>
              <a:ext cx="592450" cy="108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81" y="5215"/>
                  </a:moveTo>
                  <a:cubicBezTo>
                    <a:pt x="7481" y="4351"/>
                    <a:pt x="8381" y="3857"/>
                    <a:pt x="9956" y="3857"/>
                  </a:cubicBezTo>
                  <a:lnTo>
                    <a:pt x="11644" y="3857"/>
                  </a:lnTo>
                  <a:cubicBezTo>
                    <a:pt x="13219" y="3857"/>
                    <a:pt x="14119" y="4351"/>
                    <a:pt x="14119" y="5215"/>
                  </a:cubicBezTo>
                  <a:lnTo>
                    <a:pt x="14119" y="6943"/>
                  </a:lnTo>
                  <a:cubicBezTo>
                    <a:pt x="14119" y="7344"/>
                    <a:pt x="14737" y="7652"/>
                    <a:pt x="15412" y="7652"/>
                  </a:cubicBezTo>
                  <a:lnTo>
                    <a:pt x="20307" y="7652"/>
                  </a:lnTo>
                  <a:cubicBezTo>
                    <a:pt x="21038" y="7652"/>
                    <a:pt x="21600" y="7344"/>
                    <a:pt x="21600" y="6943"/>
                  </a:cubicBezTo>
                  <a:lnTo>
                    <a:pt x="21600" y="4104"/>
                  </a:lnTo>
                  <a:cubicBezTo>
                    <a:pt x="21600" y="1852"/>
                    <a:pt x="18225" y="0"/>
                    <a:pt x="14119" y="0"/>
                  </a:cubicBezTo>
                  <a:lnTo>
                    <a:pt x="7481" y="0"/>
                  </a:lnTo>
                  <a:cubicBezTo>
                    <a:pt x="3375" y="0"/>
                    <a:pt x="0" y="1852"/>
                    <a:pt x="0" y="4104"/>
                  </a:cubicBezTo>
                  <a:lnTo>
                    <a:pt x="0" y="6943"/>
                  </a:lnTo>
                  <a:cubicBezTo>
                    <a:pt x="0" y="8764"/>
                    <a:pt x="1125" y="10121"/>
                    <a:pt x="3881" y="11016"/>
                  </a:cubicBezTo>
                  <a:lnTo>
                    <a:pt x="12319" y="13731"/>
                  </a:lnTo>
                  <a:cubicBezTo>
                    <a:pt x="13556" y="14133"/>
                    <a:pt x="14119" y="14472"/>
                    <a:pt x="14119" y="15521"/>
                  </a:cubicBezTo>
                  <a:lnTo>
                    <a:pt x="14119" y="16385"/>
                  </a:lnTo>
                  <a:cubicBezTo>
                    <a:pt x="14119" y="17249"/>
                    <a:pt x="13219" y="17743"/>
                    <a:pt x="11644" y="17743"/>
                  </a:cubicBezTo>
                  <a:lnTo>
                    <a:pt x="9956" y="17743"/>
                  </a:lnTo>
                  <a:cubicBezTo>
                    <a:pt x="8381" y="17743"/>
                    <a:pt x="7481" y="17249"/>
                    <a:pt x="7481" y="16385"/>
                  </a:cubicBezTo>
                  <a:lnTo>
                    <a:pt x="7481" y="14657"/>
                  </a:lnTo>
                  <a:cubicBezTo>
                    <a:pt x="7481" y="14256"/>
                    <a:pt x="6863" y="13948"/>
                    <a:pt x="6188" y="13948"/>
                  </a:cubicBezTo>
                  <a:lnTo>
                    <a:pt x="1294" y="13948"/>
                  </a:lnTo>
                  <a:cubicBezTo>
                    <a:pt x="562" y="13948"/>
                    <a:pt x="0" y="14256"/>
                    <a:pt x="0" y="14657"/>
                  </a:cubicBezTo>
                  <a:lnTo>
                    <a:pt x="0" y="17496"/>
                  </a:lnTo>
                  <a:cubicBezTo>
                    <a:pt x="0" y="19748"/>
                    <a:pt x="3375" y="21600"/>
                    <a:pt x="7481" y="21600"/>
                  </a:cubicBezTo>
                  <a:lnTo>
                    <a:pt x="14119" y="21600"/>
                  </a:lnTo>
                  <a:cubicBezTo>
                    <a:pt x="18225" y="21600"/>
                    <a:pt x="21600" y="19748"/>
                    <a:pt x="21600" y="17496"/>
                  </a:cubicBezTo>
                  <a:lnTo>
                    <a:pt x="21600" y="14379"/>
                  </a:lnTo>
                  <a:cubicBezTo>
                    <a:pt x="21600" y="12343"/>
                    <a:pt x="20419" y="11417"/>
                    <a:pt x="17438" y="10460"/>
                  </a:cubicBezTo>
                  <a:lnTo>
                    <a:pt x="8719" y="7622"/>
                  </a:lnTo>
                  <a:cubicBezTo>
                    <a:pt x="7819" y="7313"/>
                    <a:pt x="7481" y="6974"/>
                    <a:pt x="7481" y="6264"/>
                  </a:cubicBezTo>
                  <a:cubicBezTo>
                    <a:pt x="7481" y="6264"/>
                    <a:pt x="7481" y="5215"/>
                    <a:pt x="7481" y="521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D0045BBD-201D-E94A-9214-0280DAF5B0DD}"/>
                </a:ext>
              </a:extLst>
            </p:cNvPr>
            <p:cNvSpPr/>
            <p:nvPr userDrawn="1"/>
          </p:nvSpPr>
          <p:spPr>
            <a:xfrm>
              <a:off x="3149600" y="101600"/>
              <a:ext cx="179540" cy="945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10"/>
                  </a:moveTo>
                  <a:cubicBezTo>
                    <a:pt x="21600" y="309"/>
                    <a:pt x="19977" y="0"/>
                    <a:pt x="17864" y="0"/>
                  </a:cubicBezTo>
                  <a:lnTo>
                    <a:pt x="3734" y="0"/>
                  </a:lnTo>
                  <a:cubicBezTo>
                    <a:pt x="1623" y="0"/>
                    <a:pt x="0" y="309"/>
                    <a:pt x="0" y="710"/>
                  </a:cubicBezTo>
                  <a:lnTo>
                    <a:pt x="0" y="20890"/>
                  </a:lnTo>
                  <a:cubicBezTo>
                    <a:pt x="0" y="21291"/>
                    <a:pt x="1623" y="21600"/>
                    <a:pt x="3734" y="21600"/>
                  </a:cubicBezTo>
                  <a:lnTo>
                    <a:pt x="17864" y="21600"/>
                  </a:lnTo>
                  <a:cubicBezTo>
                    <a:pt x="19977" y="21600"/>
                    <a:pt x="21600" y="21291"/>
                    <a:pt x="21600" y="20890"/>
                  </a:cubicBezTo>
                  <a:cubicBezTo>
                    <a:pt x="21600" y="20890"/>
                    <a:pt x="21600" y="710"/>
                    <a:pt x="21600" y="71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543077F2-CC20-3545-8919-07516EC943E1}"/>
                </a:ext>
              </a:extLst>
            </p:cNvPr>
            <p:cNvSpPr/>
            <p:nvPr userDrawn="1"/>
          </p:nvSpPr>
          <p:spPr>
            <a:xfrm>
              <a:off x="3467100" y="101600"/>
              <a:ext cx="444357" cy="810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956" y="17743"/>
                  </a:moveTo>
                  <a:cubicBezTo>
                    <a:pt x="8382" y="17743"/>
                    <a:pt x="7482" y="17249"/>
                    <a:pt x="7482" y="16385"/>
                  </a:cubicBezTo>
                  <a:lnTo>
                    <a:pt x="7482" y="5214"/>
                  </a:lnTo>
                  <a:cubicBezTo>
                    <a:pt x="7482" y="4351"/>
                    <a:pt x="8382" y="3857"/>
                    <a:pt x="9956" y="3857"/>
                  </a:cubicBezTo>
                  <a:lnTo>
                    <a:pt x="11644" y="3857"/>
                  </a:lnTo>
                  <a:cubicBezTo>
                    <a:pt x="13218" y="3857"/>
                    <a:pt x="14118" y="4351"/>
                    <a:pt x="14118" y="5214"/>
                  </a:cubicBezTo>
                  <a:lnTo>
                    <a:pt x="14118" y="16385"/>
                  </a:lnTo>
                  <a:cubicBezTo>
                    <a:pt x="14118" y="17249"/>
                    <a:pt x="13218" y="17743"/>
                    <a:pt x="11644" y="17743"/>
                  </a:cubicBezTo>
                  <a:cubicBezTo>
                    <a:pt x="11644" y="17743"/>
                    <a:pt x="9956" y="17743"/>
                    <a:pt x="9956" y="17743"/>
                  </a:cubicBezTo>
                  <a:close/>
                  <a:moveTo>
                    <a:pt x="14118" y="21600"/>
                  </a:moveTo>
                  <a:cubicBezTo>
                    <a:pt x="18225" y="21600"/>
                    <a:pt x="21600" y="19749"/>
                    <a:pt x="21600" y="17496"/>
                  </a:cubicBezTo>
                  <a:lnTo>
                    <a:pt x="21600" y="4104"/>
                  </a:lnTo>
                  <a:cubicBezTo>
                    <a:pt x="21600" y="1851"/>
                    <a:pt x="18225" y="0"/>
                    <a:pt x="14118" y="0"/>
                  </a:cubicBezTo>
                  <a:lnTo>
                    <a:pt x="7482" y="0"/>
                  </a:lnTo>
                  <a:cubicBezTo>
                    <a:pt x="3375" y="0"/>
                    <a:pt x="0" y="1851"/>
                    <a:pt x="0" y="4104"/>
                  </a:cubicBezTo>
                  <a:lnTo>
                    <a:pt x="0" y="17496"/>
                  </a:lnTo>
                  <a:cubicBezTo>
                    <a:pt x="0" y="19749"/>
                    <a:pt x="3375" y="21600"/>
                    <a:pt x="7482" y="21600"/>
                  </a:cubicBezTo>
                  <a:cubicBezTo>
                    <a:pt x="7482" y="21600"/>
                    <a:pt x="14118" y="21600"/>
                    <a:pt x="14118" y="216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5C9C6AC2-7DC8-AD42-A300-FA6FC8CF85AE}"/>
                </a:ext>
              </a:extLst>
            </p:cNvPr>
            <p:cNvSpPr/>
            <p:nvPr userDrawn="1"/>
          </p:nvSpPr>
          <p:spPr>
            <a:xfrm>
              <a:off x="4038600" y="101600"/>
              <a:ext cx="379031" cy="674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890"/>
                  </a:moveTo>
                  <a:cubicBezTo>
                    <a:pt x="0" y="21292"/>
                    <a:pt x="563" y="21600"/>
                    <a:pt x="1294" y="21600"/>
                  </a:cubicBezTo>
                  <a:lnTo>
                    <a:pt x="5962" y="21600"/>
                  </a:lnTo>
                  <a:cubicBezTo>
                    <a:pt x="6693" y="21600"/>
                    <a:pt x="7256" y="21292"/>
                    <a:pt x="7256" y="20890"/>
                  </a:cubicBezTo>
                  <a:lnTo>
                    <a:pt x="7256" y="9627"/>
                  </a:lnTo>
                  <a:lnTo>
                    <a:pt x="14062" y="20860"/>
                  </a:lnTo>
                  <a:cubicBezTo>
                    <a:pt x="14400" y="21384"/>
                    <a:pt x="14906" y="21600"/>
                    <a:pt x="15806" y="21600"/>
                  </a:cubicBezTo>
                  <a:lnTo>
                    <a:pt x="20307" y="21600"/>
                  </a:lnTo>
                  <a:cubicBezTo>
                    <a:pt x="21037" y="21600"/>
                    <a:pt x="21600" y="21292"/>
                    <a:pt x="21600" y="20890"/>
                  </a:cubicBezTo>
                  <a:lnTo>
                    <a:pt x="21600" y="709"/>
                  </a:lnTo>
                  <a:cubicBezTo>
                    <a:pt x="21600" y="339"/>
                    <a:pt x="21037" y="0"/>
                    <a:pt x="20307" y="0"/>
                  </a:cubicBezTo>
                  <a:lnTo>
                    <a:pt x="15637" y="0"/>
                  </a:lnTo>
                  <a:cubicBezTo>
                    <a:pt x="14906" y="0"/>
                    <a:pt x="14343" y="339"/>
                    <a:pt x="14343" y="709"/>
                  </a:cubicBezTo>
                  <a:lnTo>
                    <a:pt x="14343" y="11787"/>
                  </a:lnTo>
                  <a:lnTo>
                    <a:pt x="8044" y="709"/>
                  </a:lnTo>
                  <a:cubicBezTo>
                    <a:pt x="7763" y="185"/>
                    <a:pt x="7143" y="0"/>
                    <a:pt x="6356" y="0"/>
                  </a:cubicBezTo>
                  <a:lnTo>
                    <a:pt x="1294" y="0"/>
                  </a:lnTo>
                  <a:cubicBezTo>
                    <a:pt x="619" y="0"/>
                    <a:pt x="0" y="339"/>
                    <a:pt x="0" y="709"/>
                  </a:cubicBezTo>
                  <a:cubicBezTo>
                    <a:pt x="0" y="709"/>
                    <a:pt x="0" y="20890"/>
                    <a:pt x="0" y="2089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56E9ABA0-F408-EA44-B315-DD842556D62B}"/>
                </a:ext>
              </a:extLst>
            </p:cNvPr>
            <p:cNvSpPr/>
            <p:nvPr userDrawn="1"/>
          </p:nvSpPr>
          <p:spPr>
            <a:xfrm>
              <a:off x="1841500" y="1460500"/>
              <a:ext cx="450129" cy="809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22" y="4104"/>
                  </a:moveTo>
                  <a:cubicBezTo>
                    <a:pt x="21322" y="1851"/>
                    <a:pt x="17991" y="0"/>
                    <a:pt x="13937" y="0"/>
                  </a:cubicBezTo>
                  <a:lnTo>
                    <a:pt x="1278" y="0"/>
                  </a:lnTo>
                  <a:cubicBezTo>
                    <a:pt x="611" y="0"/>
                    <a:pt x="0" y="278"/>
                    <a:pt x="0" y="679"/>
                  </a:cubicBezTo>
                  <a:lnTo>
                    <a:pt x="0" y="20890"/>
                  </a:lnTo>
                  <a:cubicBezTo>
                    <a:pt x="0" y="21291"/>
                    <a:pt x="611" y="21600"/>
                    <a:pt x="1278" y="21600"/>
                  </a:cubicBezTo>
                  <a:lnTo>
                    <a:pt x="6108" y="21600"/>
                  </a:lnTo>
                  <a:cubicBezTo>
                    <a:pt x="6829" y="21600"/>
                    <a:pt x="7385" y="21291"/>
                    <a:pt x="7385" y="20890"/>
                  </a:cubicBezTo>
                  <a:lnTo>
                    <a:pt x="7385" y="12713"/>
                  </a:lnTo>
                  <a:lnTo>
                    <a:pt x="11494" y="12713"/>
                  </a:lnTo>
                  <a:cubicBezTo>
                    <a:pt x="13049" y="12713"/>
                    <a:pt x="13937" y="13207"/>
                    <a:pt x="13937" y="14071"/>
                  </a:cubicBezTo>
                  <a:lnTo>
                    <a:pt x="13937" y="19811"/>
                  </a:lnTo>
                  <a:cubicBezTo>
                    <a:pt x="13937" y="21476"/>
                    <a:pt x="15492" y="21600"/>
                    <a:pt x="16324" y="21600"/>
                  </a:cubicBezTo>
                  <a:lnTo>
                    <a:pt x="20434" y="21600"/>
                  </a:lnTo>
                  <a:cubicBezTo>
                    <a:pt x="21156" y="21600"/>
                    <a:pt x="21600" y="21384"/>
                    <a:pt x="21600" y="21075"/>
                  </a:cubicBezTo>
                  <a:cubicBezTo>
                    <a:pt x="21600" y="20829"/>
                    <a:pt x="21322" y="20242"/>
                    <a:pt x="21322" y="19717"/>
                  </a:cubicBezTo>
                  <a:lnTo>
                    <a:pt x="21322" y="14225"/>
                  </a:lnTo>
                  <a:cubicBezTo>
                    <a:pt x="21322" y="12774"/>
                    <a:pt x="20045" y="11386"/>
                    <a:pt x="16936" y="10800"/>
                  </a:cubicBezTo>
                  <a:cubicBezTo>
                    <a:pt x="20045" y="10214"/>
                    <a:pt x="21322" y="9010"/>
                    <a:pt x="21322" y="7375"/>
                  </a:cubicBezTo>
                  <a:cubicBezTo>
                    <a:pt x="21322" y="7375"/>
                    <a:pt x="21322" y="4104"/>
                    <a:pt x="21322" y="4104"/>
                  </a:cubicBezTo>
                  <a:close/>
                  <a:moveTo>
                    <a:pt x="7385" y="8856"/>
                  </a:moveTo>
                  <a:lnTo>
                    <a:pt x="7385" y="3857"/>
                  </a:lnTo>
                  <a:lnTo>
                    <a:pt x="11494" y="3857"/>
                  </a:lnTo>
                  <a:cubicBezTo>
                    <a:pt x="13049" y="3857"/>
                    <a:pt x="13937" y="4351"/>
                    <a:pt x="13937" y="5215"/>
                  </a:cubicBezTo>
                  <a:lnTo>
                    <a:pt x="13937" y="7498"/>
                  </a:lnTo>
                  <a:cubicBezTo>
                    <a:pt x="13937" y="8363"/>
                    <a:pt x="13049" y="8856"/>
                    <a:pt x="11494" y="8856"/>
                  </a:cubicBezTo>
                  <a:cubicBezTo>
                    <a:pt x="11494" y="8856"/>
                    <a:pt x="7385" y="8856"/>
                    <a:pt x="7385" y="8856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ACC50329-B928-6B41-AF76-D7AB30B2EAF7}"/>
                </a:ext>
              </a:extLst>
            </p:cNvPr>
            <p:cNvSpPr/>
            <p:nvPr userDrawn="1"/>
          </p:nvSpPr>
          <p:spPr>
            <a:xfrm>
              <a:off x="2425700" y="1320800"/>
              <a:ext cx="518389" cy="944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956" y="17743"/>
                  </a:moveTo>
                  <a:cubicBezTo>
                    <a:pt x="8381" y="17743"/>
                    <a:pt x="7481" y="17249"/>
                    <a:pt x="7481" y="16385"/>
                  </a:cubicBezTo>
                  <a:lnTo>
                    <a:pt x="7481" y="5215"/>
                  </a:lnTo>
                  <a:cubicBezTo>
                    <a:pt x="7481" y="4351"/>
                    <a:pt x="8381" y="3857"/>
                    <a:pt x="9956" y="3857"/>
                  </a:cubicBezTo>
                  <a:lnTo>
                    <a:pt x="11644" y="3857"/>
                  </a:lnTo>
                  <a:cubicBezTo>
                    <a:pt x="13219" y="3857"/>
                    <a:pt x="14119" y="4351"/>
                    <a:pt x="14119" y="5215"/>
                  </a:cubicBezTo>
                  <a:lnTo>
                    <a:pt x="14119" y="16385"/>
                  </a:lnTo>
                  <a:cubicBezTo>
                    <a:pt x="14119" y="17249"/>
                    <a:pt x="13219" y="17743"/>
                    <a:pt x="11644" y="17743"/>
                  </a:cubicBezTo>
                  <a:cubicBezTo>
                    <a:pt x="11644" y="17743"/>
                    <a:pt x="9956" y="17743"/>
                    <a:pt x="9956" y="17743"/>
                  </a:cubicBezTo>
                  <a:close/>
                  <a:moveTo>
                    <a:pt x="14119" y="21600"/>
                  </a:moveTo>
                  <a:cubicBezTo>
                    <a:pt x="18225" y="21600"/>
                    <a:pt x="21600" y="19748"/>
                    <a:pt x="21600" y="17496"/>
                  </a:cubicBezTo>
                  <a:lnTo>
                    <a:pt x="21600" y="4104"/>
                  </a:lnTo>
                  <a:cubicBezTo>
                    <a:pt x="21600" y="1852"/>
                    <a:pt x="18225" y="0"/>
                    <a:pt x="14119" y="0"/>
                  </a:cubicBezTo>
                  <a:lnTo>
                    <a:pt x="7481" y="0"/>
                  </a:lnTo>
                  <a:cubicBezTo>
                    <a:pt x="3375" y="0"/>
                    <a:pt x="0" y="1852"/>
                    <a:pt x="0" y="4104"/>
                  </a:cubicBezTo>
                  <a:lnTo>
                    <a:pt x="0" y="17496"/>
                  </a:lnTo>
                  <a:cubicBezTo>
                    <a:pt x="0" y="19748"/>
                    <a:pt x="3375" y="21600"/>
                    <a:pt x="7481" y="21600"/>
                  </a:cubicBezTo>
                  <a:cubicBezTo>
                    <a:pt x="7481" y="21600"/>
                    <a:pt x="14119" y="21600"/>
                    <a:pt x="14119" y="216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C53B6DE3-1808-1F41-AA57-AB881727D11A}"/>
                </a:ext>
              </a:extLst>
            </p:cNvPr>
            <p:cNvSpPr/>
            <p:nvPr userDrawn="1"/>
          </p:nvSpPr>
          <p:spPr>
            <a:xfrm>
              <a:off x="3086100" y="1193800"/>
              <a:ext cx="564234" cy="1079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119" y="16385"/>
                  </a:moveTo>
                  <a:cubicBezTo>
                    <a:pt x="14119" y="17249"/>
                    <a:pt x="13219" y="17743"/>
                    <a:pt x="11644" y="17743"/>
                  </a:cubicBezTo>
                  <a:lnTo>
                    <a:pt x="9956" y="17743"/>
                  </a:lnTo>
                  <a:cubicBezTo>
                    <a:pt x="8382" y="17743"/>
                    <a:pt x="7481" y="17249"/>
                    <a:pt x="7481" y="16385"/>
                  </a:cubicBezTo>
                  <a:lnTo>
                    <a:pt x="7481" y="5215"/>
                  </a:lnTo>
                  <a:cubicBezTo>
                    <a:pt x="7481" y="4351"/>
                    <a:pt x="8382" y="3857"/>
                    <a:pt x="9956" y="3857"/>
                  </a:cubicBezTo>
                  <a:lnTo>
                    <a:pt x="11644" y="3857"/>
                  </a:lnTo>
                  <a:cubicBezTo>
                    <a:pt x="13219" y="3857"/>
                    <a:pt x="14119" y="4351"/>
                    <a:pt x="14119" y="5215"/>
                  </a:cubicBezTo>
                  <a:lnTo>
                    <a:pt x="14119" y="6943"/>
                  </a:lnTo>
                  <a:cubicBezTo>
                    <a:pt x="14119" y="7344"/>
                    <a:pt x="14738" y="7652"/>
                    <a:pt x="15413" y="7652"/>
                  </a:cubicBezTo>
                  <a:lnTo>
                    <a:pt x="20307" y="7652"/>
                  </a:lnTo>
                  <a:cubicBezTo>
                    <a:pt x="21038" y="7652"/>
                    <a:pt x="21600" y="7344"/>
                    <a:pt x="21600" y="6943"/>
                  </a:cubicBezTo>
                  <a:lnTo>
                    <a:pt x="21600" y="4104"/>
                  </a:lnTo>
                  <a:cubicBezTo>
                    <a:pt x="21600" y="1851"/>
                    <a:pt x="18225" y="0"/>
                    <a:pt x="14119" y="0"/>
                  </a:cubicBezTo>
                  <a:lnTo>
                    <a:pt x="7481" y="0"/>
                  </a:lnTo>
                  <a:cubicBezTo>
                    <a:pt x="3375" y="0"/>
                    <a:pt x="0" y="1851"/>
                    <a:pt x="0" y="4104"/>
                  </a:cubicBezTo>
                  <a:lnTo>
                    <a:pt x="0" y="17496"/>
                  </a:lnTo>
                  <a:cubicBezTo>
                    <a:pt x="0" y="19749"/>
                    <a:pt x="3375" y="21600"/>
                    <a:pt x="7481" y="21600"/>
                  </a:cubicBezTo>
                  <a:lnTo>
                    <a:pt x="14119" y="21600"/>
                  </a:lnTo>
                  <a:cubicBezTo>
                    <a:pt x="18225" y="21600"/>
                    <a:pt x="21600" y="19749"/>
                    <a:pt x="21600" y="17496"/>
                  </a:cubicBezTo>
                  <a:lnTo>
                    <a:pt x="21600" y="14657"/>
                  </a:lnTo>
                  <a:cubicBezTo>
                    <a:pt x="21600" y="14256"/>
                    <a:pt x="21038" y="13948"/>
                    <a:pt x="20307" y="13948"/>
                  </a:cubicBezTo>
                  <a:lnTo>
                    <a:pt x="15413" y="13948"/>
                  </a:lnTo>
                  <a:cubicBezTo>
                    <a:pt x="14738" y="13948"/>
                    <a:pt x="14119" y="14256"/>
                    <a:pt x="14119" y="14657"/>
                  </a:cubicBezTo>
                  <a:cubicBezTo>
                    <a:pt x="14119" y="14657"/>
                    <a:pt x="14119" y="16385"/>
                    <a:pt x="14119" y="1638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9442AE88-DDFC-A341-B324-4CF0F427BDEE}"/>
                </a:ext>
              </a:extLst>
            </p:cNvPr>
            <p:cNvSpPr/>
            <p:nvPr userDrawn="1"/>
          </p:nvSpPr>
          <p:spPr>
            <a:xfrm>
              <a:off x="3784600" y="1054100"/>
              <a:ext cx="635909" cy="1214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615" y="9813"/>
                  </a:moveTo>
                  <a:lnTo>
                    <a:pt x="21492" y="1141"/>
                  </a:lnTo>
                  <a:cubicBezTo>
                    <a:pt x="21546" y="988"/>
                    <a:pt x="21600" y="895"/>
                    <a:pt x="21600" y="740"/>
                  </a:cubicBezTo>
                  <a:cubicBezTo>
                    <a:pt x="21600" y="339"/>
                    <a:pt x="21171" y="0"/>
                    <a:pt x="20099" y="0"/>
                  </a:cubicBezTo>
                  <a:lnTo>
                    <a:pt x="16080" y="0"/>
                  </a:lnTo>
                  <a:cubicBezTo>
                    <a:pt x="14900" y="0"/>
                    <a:pt x="14472" y="309"/>
                    <a:pt x="14257" y="740"/>
                  </a:cubicBezTo>
                  <a:lnTo>
                    <a:pt x="10237" y="8424"/>
                  </a:lnTo>
                  <a:cubicBezTo>
                    <a:pt x="10077" y="8702"/>
                    <a:pt x="9808" y="8794"/>
                    <a:pt x="9380" y="8794"/>
                  </a:cubicBezTo>
                  <a:lnTo>
                    <a:pt x="7128" y="8794"/>
                  </a:lnTo>
                  <a:lnTo>
                    <a:pt x="7128" y="679"/>
                  </a:lnTo>
                  <a:cubicBezTo>
                    <a:pt x="7128" y="278"/>
                    <a:pt x="6539" y="0"/>
                    <a:pt x="5896" y="0"/>
                  </a:cubicBezTo>
                  <a:lnTo>
                    <a:pt x="1232" y="0"/>
                  </a:lnTo>
                  <a:cubicBezTo>
                    <a:pt x="590" y="0"/>
                    <a:pt x="0" y="278"/>
                    <a:pt x="0" y="679"/>
                  </a:cubicBezTo>
                  <a:lnTo>
                    <a:pt x="0" y="20891"/>
                  </a:lnTo>
                  <a:cubicBezTo>
                    <a:pt x="0" y="21292"/>
                    <a:pt x="590" y="21600"/>
                    <a:pt x="1232" y="21600"/>
                  </a:cubicBezTo>
                  <a:lnTo>
                    <a:pt x="5896" y="21600"/>
                  </a:lnTo>
                  <a:cubicBezTo>
                    <a:pt x="6592" y="21600"/>
                    <a:pt x="7128" y="21292"/>
                    <a:pt x="7128" y="20891"/>
                  </a:cubicBezTo>
                  <a:lnTo>
                    <a:pt x="7128" y="12713"/>
                  </a:lnTo>
                  <a:lnTo>
                    <a:pt x="11095" y="12713"/>
                  </a:lnTo>
                  <a:cubicBezTo>
                    <a:pt x="12596" y="12713"/>
                    <a:pt x="13453" y="13207"/>
                    <a:pt x="13453" y="14071"/>
                  </a:cubicBezTo>
                  <a:lnTo>
                    <a:pt x="13453" y="20243"/>
                  </a:lnTo>
                  <a:cubicBezTo>
                    <a:pt x="13453" y="21106"/>
                    <a:pt x="14310" y="21600"/>
                    <a:pt x="15811" y="21600"/>
                  </a:cubicBezTo>
                  <a:lnTo>
                    <a:pt x="19724" y="21600"/>
                  </a:lnTo>
                  <a:cubicBezTo>
                    <a:pt x="20421" y="21600"/>
                    <a:pt x="20849" y="21384"/>
                    <a:pt x="20849" y="21076"/>
                  </a:cubicBezTo>
                  <a:cubicBezTo>
                    <a:pt x="20849" y="20829"/>
                    <a:pt x="20582" y="20243"/>
                    <a:pt x="20582" y="19718"/>
                  </a:cubicBezTo>
                  <a:lnTo>
                    <a:pt x="20582" y="13917"/>
                  </a:lnTo>
                  <a:cubicBezTo>
                    <a:pt x="20582" y="12343"/>
                    <a:pt x="19938" y="10677"/>
                    <a:pt x="16615" y="9813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1140E83A-96A3-144C-A2D0-43076D4674FF}"/>
                </a:ext>
              </a:extLst>
            </p:cNvPr>
            <p:cNvSpPr/>
            <p:nvPr userDrawn="1"/>
          </p:nvSpPr>
          <p:spPr>
            <a:xfrm>
              <a:off x="1231900" y="101600"/>
              <a:ext cx="256488" cy="1349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10"/>
                  </a:moveTo>
                  <a:cubicBezTo>
                    <a:pt x="21600" y="309"/>
                    <a:pt x="19975" y="0"/>
                    <a:pt x="17864" y="0"/>
                  </a:cubicBezTo>
                  <a:lnTo>
                    <a:pt x="3736" y="0"/>
                  </a:lnTo>
                  <a:cubicBezTo>
                    <a:pt x="1622" y="0"/>
                    <a:pt x="0" y="309"/>
                    <a:pt x="0" y="710"/>
                  </a:cubicBezTo>
                  <a:lnTo>
                    <a:pt x="0" y="20890"/>
                  </a:lnTo>
                  <a:cubicBezTo>
                    <a:pt x="0" y="21291"/>
                    <a:pt x="1622" y="21600"/>
                    <a:pt x="3736" y="21600"/>
                  </a:cubicBezTo>
                  <a:lnTo>
                    <a:pt x="17864" y="21600"/>
                  </a:lnTo>
                  <a:cubicBezTo>
                    <a:pt x="19975" y="21600"/>
                    <a:pt x="21600" y="21291"/>
                    <a:pt x="21600" y="20890"/>
                  </a:cubicBezTo>
                  <a:cubicBezTo>
                    <a:pt x="21600" y="20890"/>
                    <a:pt x="21600" y="710"/>
                    <a:pt x="21600" y="71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EDCF1960-D3B0-3A4C-81C5-1E2784349BC9}"/>
                </a:ext>
              </a:extLst>
            </p:cNvPr>
            <p:cNvSpPr/>
            <p:nvPr userDrawn="1"/>
          </p:nvSpPr>
          <p:spPr>
            <a:xfrm>
              <a:off x="139700" y="101600"/>
              <a:ext cx="950392" cy="1484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13" y="9350"/>
                  </a:moveTo>
                  <a:lnTo>
                    <a:pt x="8582" y="13331"/>
                  </a:lnTo>
                  <a:cubicBezTo>
                    <a:pt x="8679" y="13577"/>
                    <a:pt x="8968" y="13762"/>
                    <a:pt x="9450" y="13762"/>
                  </a:cubicBezTo>
                  <a:lnTo>
                    <a:pt x="12150" y="13762"/>
                  </a:lnTo>
                  <a:cubicBezTo>
                    <a:pt x="12632" y="13762"/>
                    <a:pt x="12921" y="13577"/>
                    <a:pt x="13018" y="13331"/>
                  </a:cubicBezTo>
                  <a:lnTo>
                    <a:pt x="15188" y="9350"/>
                  </a:lnTo>
                  <a:lnTo>
                    <a:pt x="15188" y="20890"/>
                  </a:lnTo>
                  <a:cubicBezTo>
                    <a:pt x="15188" y="21291"/>
                    <a:pt x="15670" y="21600"/>
                    <a:pt x="16296" y="21600"/>
                  </a:cubicBezTo>
                  <a:lnTo>
                    <a:pt x="20491" y="21600"/>
                  </a:lnTo>
                  <a:cubicBezTo>
                    <a:pt x="21118" y="21600"/>
                    <a:pt x="21600" y="21291"/>
                    <a:pt x="21600" y="20890"/>
                  </a:cubicBezTo>
                  <a:lnTo>
                    <a:pt x="21600" y="679"/>
                  </a:lnTo>
                  <a:cubicBezTo>
                    <a:pt x="21600" y="309"/>
                    <a:pt x="21070" y="0"/>
                    <a:pt x="20491" y="0"/>
                  </a:cubicBezTo>
                  <a:lnTo>
                    <a:pt x="16104" y="0"/>
                  </a:lnTo>
                  <a:cubicBezTo>
                    <a:pt x="15236" y="0"/>
                    <a:pt x="14898" y="309"/>
                    <a:pt x="14705" y="679"/>
                  </a:cubicBezTo>
                  <a:lnTo>
                    <a:pt x="10800" y="8547"/>
                  </a:lnTo>
                  <a:lnTo>
                    <a:pt x="6895" y="679"/>
                  </a:lnTo>
                  <a:cubicBezTo>
                    <a:pt x="6702" y="309"/>
                    <a:pt x="6364" y="0"/>
                    <a:pt x="5496" y="0"/>
                  </a:cubicBezTo>
                  <a:lnTo>
                    <a:pt x="1109" y="0"/>
                  </a:lnTo>
                  <a:cubicBezTo>
                    <a:pt x="530" y="0"/>
                    <a:pt x="0" y="309"/>
                    <a:pt x="0" y="679"/>
                  </a:cubicBezTo>
                  <a:lnTo>
                    <a:pt x="0" y="20890"/>
                  </a:lnTo>
                  <a:cubicBezTo>
                    <a:pt x="0" y="21291"/>
                    <a:pt x="482" y="21600"/>
                    <a:pt x="1109" y="21600"/>
                  </a:cubicBezTo>
                  <a:lnTo>
                    <a:pt x="5304" y="21600"/>
                  </a:lnTo>
                  <a:cubicBezTo>
                    <a:pt x="5930" y="21600"/>
                    <a:pt x="6413" y="21291"/>
                    <a:pt x="6413" y="20890"/>
                  </a:cubicBezTo>
                  <a:cubicBezTo>
                    <a:pt x="6413" y="20890"/>
                    <a:pt x="6413" y="9350"/>
                    <a:pt x="6413" y="935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788567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2023ED45-76AB-4547-88BC-8C1167A29C2B}"/>
              </a:ext>
            </a:extLst>
          </p:cNvPr>
          <p:cNvSpPr/>
          <p:nvPr userDrawn="1"/>
        </p:nvSpPr>
        <p:spPr>
          <a:xfrm>
            <a:off x="-582042" y="961781"/>
            <a:ext cx="452203" cy="452203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A7B5A38-C5DD-DA4F-97D2-1A76B711D5AA}"/>
              </a:ext>
            </a:extLst>
          </p:cNvPr>
          <p:cNvSpPr/>
          <p:nvPr userDrawn="1"/>
        </p:nvSpPr>
        <p:spPr>
          <a:xfrm>
            <a:off x="-582042" y="2274659"/>
            <a:ext cx="452203" cy="452203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BA3F5C9-A0B1-3B44-B692-659E02BBB7A5}"/>
              </a:ext>
            </a:extLst>
          </p:cNvPr>
          <p:cNvSpPr/>
          <p:nvPr userDrawn="1"/>
        </p:nvSpPr>
        <p:spPr>
          <a:xfrm>
            <a:off x="-582042" y="3587537"/>
            <a:ext cx="452203" cy="452203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8E7B3B3-3FBE-094E-B810-FF97260D3358}"/>
              </a:ext>
            </a:extLst>
          </p:cNvPr>
          <p:cNvSpPr/>
          <p:nvPr userDrawn="1"/>
        </p:nvSpPr>
        <p:spPr>
          <a:xfrm>
            <a:off x="-582042" y="4900415"/>
            <a:ext cx="452203" cy="452203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6AC7360-6119-954A-B474-C68C937352EF}"/>
              </a:ext>
            </a:extLst>
          </p:cNvPr>
          <p:cNvSpPr/>
          <p:nvPr userDrawn="1"/>
        </p:nvSpPr>
        <p:spPr>
          <a:xfrm>
            <a:off x="-582042" y="6213295"/>
            <a:ext cx="452203" cy="452203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3" name="Subtitle 2">
            <a:extLst>
              <a:ext uri="{FF2B5EF4-FFF2-40B4-BE49-F238E27FC236}">
                <a16:creationId xmlns:a16="http://schemas.microsoft.com/office/drawing/2014/main" id="{78D03EDC-ED45-DF4F-88A0-CAF9F5D3F6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5131F74-0AA4-2944-9CAA-E8E416663FA5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034B4A87-9135-724E-BCB0-028B01CF6DEC}"/>
              </a:ext>
            </a:extLst>
          </p:cNvPr>
          <p:cNvSpPr/>
          <p:nvPr userDrawn="1"/>
        </p:nvSpPr>
        <p:spPr>
          <a:xfrm>
            <a:off x="-582042" y="8525571"/>
            <a:ext cx="452203" cy="452203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157114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numbers + full size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">
            <a:extLst>
              <a:ext uri="{FF2B5EF4-FFF2-40B4-BE49-F238E27FC236}">
                <a16:creationId xmlns:a16="http://schemas.microsoft.com/office/drawing/2014/main" id="{3565D2C1-6710-6F44-BE8E-5F82D06E02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6257588" cy="10163175"/>
          </a:xfrm>
          <a:solidFill>
            <a:schemeClr val="bg1">
              <a:lumMod val="95000"/>
            </a:schemeClr>
          </a:solidFill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2CCEF79-7826-8041-9504-0D9B7076B1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948" y="3602320"/>
            <a:ext cx="8922540" cy="2232275"/>
          </a:xfrm>
        </p:spPr>
        <p:txBody>
          <a:bodyPr wrap="none" anchor="t">
            <a:noAutofit/>
          </a:bodyPr>
          <a:lstStyle>
            <a:lvl1pPr>
              <a:defRPr sz="18000" b="1" i="0" spc="-1200" baseline="0">
                <a:solidFill>
                  <a:schemeClr val="bg1"/>
                </a:solidFill>
                <a:latin typeface="Tw Cen MT Condensed" panose="020B0606020104020203" pitchFamily="34" charset="77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F81D870-C52B-3A48-821D-4EDDCE1A8CFD}"/>
              </a:ext>
            </a:extLst>
          </p:cNvPr>
          <p:cNvCxnSpPr/>
          <p:nvPr userDrawn="1"/>
        </p:nvCxnSpPr>
        <p:spPr>
          <a:xfrm>
            <a:off x="531369" y="509588"/>
            <a:ext cx="491851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5049" y="3025255"/>
            <a:ext cx="8757701" cy="627864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accent2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204700A0-E906-CE4E-9B12-7F17F83016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31574" y="6705601"/>
            <a:ext cx="4928964" cy="1826903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>
                <a:solidFill>
                  <a:schemeClr val="accent2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474F1A87-0B19-464A-A9AE-E29887DC40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6106" y="523052"/>
            <a:ext cx="4903782" cy="1915342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 sz="1800">
                <a:solidFill>
                  <a:schemeClr val="accent1"/>
                </a:solidFill>
              </a:defRPr>
            </a:lvl1pPr>
            <a:lvl2pPr marL="0" indent="0">
              <a:lnSpc>
                <a:spcPct val="105000"/>
              </a:lnSpc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1"/>
            <a:r>
              <a:rPr lang="en-US" dirty="0"/>
              <a:t>Lorem ipsum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6C5E30D6-C187-9047-B5F1-D2CB9E58D9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5049" y="5836188"/>
            <a:ext cx="8757701" cy="627864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accent2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5434EC8-2239-004D-BF29-AE362FA26247}"/>
              </a:ext>
            </a:extLst>
          </p:cNvPr>
          <p:cNvCxnSpPr>
            <a:cxnSpLocks/>
          </p:cNvCxnSpPr>
          <p:nvPr userDrawn="1"/>
        </p:nvCxnSpPr>
        <p:spPr>
          <a:xfrm>
            <a:off x="531369" y="2761721"/>
            <a:ext cx="877138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EDC6567-9037-3F43-A243-F66B0EE2609E}"/>
              </a:ext>
            </a:extLst>
          </p:cNvPr>
          <p:cNvCxnSpPr>
            <a:cxnSpLocks/>
          </p:cNvCxnSpPr>
          <p:nvPr userDrawn="1"/>
        </p:nvCxnSpPr>
        <p:spPr>
          <a:xfrm>
            <a:off x="9509347" y="4675189"/>
            <a:ext cx="495121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E4F3BFFA-5B2E-054F-9C49-EC96475199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88474" y="4639736"/>
            <a:ext cx="4951215" cy="2232275"/>
          </a:xfrm>
        </p:spPr>
        <p:txBody>
          <a:bodyPr wrap="none" anchor="t">
            <a:noAutofit/>
          </a:bodyPr>
          <a:lstStyle>
            <a:lvl1pPr>
              <a:defRPr sz="18000" b="1" i="0" spc="-1200" baseline="0">
                <a:solidFill>
                  <a:schemeClr val="bg1"/>
                </a:solidFill>
                <a:latin typeface="Tw Cen MT Condensed" panose="020B0606020104020203" pitchFamily="34" charset="77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698985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6261200" cy="10163175"/>
          </a:xfrm>
          <a:solidFill>
            <a:schemeClr val="bg1">
              <a:lumMod val="95000"/>
            </a:schemeClr>
          </a:solidFill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0F8E554A-779B-BF4D-A44D-2768F85AC4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1812" y="527005"/>
            <a:ext cx="12625387" cy="627864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AFC566FF-D4B4-B64C-A678-F49570FA0D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1812" y="4250316"/>
            <a:ext cx="12625387" cy="5002396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630808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l Size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6257588" cy="10163175"/>
          </a:xfrm>
          <a:solidFill>
            <a:schemeClr val="bg1">
              <a:lumMod val="95000"/>
            </a:schemeClr>
          </a:solidFill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274F95E-368B-6E40-B9D0-2C2B93F8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1813" y="509589"/>
            <a:ext cx="10058400" cy="4572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0745194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l Size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6257588" cy="10163175"/>
          </a:xfrm>
          <a:solidFill>
            <a:schemeClr val="bg1">
              <a:lumMod val="95000"/>
            </a:schemeClr>
          </a:solidFill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904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91345-8DCC-4C4B-BFBD-7B7AACC049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688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l Size Picture 4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6257588" cy="10163175"/>
          </a:xfrm>
          <a:solidFill>
            <a:schemeClr val="bg1">
              <a:lumMod val="95000"/>
            </a:schemeClr>
          </a:solidFill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274F95E-368B-6E40-B9D0-2C2B93F8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1813" y="509589"/>
            <a:ext cx="10058400" cy="364807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AB2546-4077-1845-B629-9360E8622B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577" y="2516962"/>
            <a:ext cx="5358839" cy="8359609"/>
          </a:xfrm>
        </p:spPr>
        <p:txBody>
          <a:bodyPr wrap="none" anchor="b">
            <a:noAutofit/>
          </a:bodyPr>
          <a:lstStyle>
            <a:lvl1pPr>
              <a:defRPr sz="48500" b="1" i="0" spc="-45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769707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l Size Picture 5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6257588" cy="10163175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274F95E-368B-6E40-B9D0-2C2B93F8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1813" y="509589"/>
            <a:ext cx="10058400" cy="3648074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AB2546-4077-1845-B629-9360E8622B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2067" y="2527868"/>
            <a:ext cx="5358839" cy="8359609"/>
          </a:xfrm>
        </p:spPr>
        <p:txBody>
          <a:bodyPr wrap="none" anchor="b">
            <a:noAutofit/>
          </a:bodyPr>
          <a:lstStyle>
            <a:lvl1pPr>
              <a:defRPr sz="48500" b="1" i="0" spc="-45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41506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Key Poi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53250" y="509587"/>
            <a:ext cx="7491412" cy="8748713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4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F81D870-C52B-3A48-821D-4EDDCE1A8CFD}"/>
              </a:ext>
            </a:extLst>
          </p:cNvPr>
          <p:cNvCxnSpPr/>
          <p:nvPr userDrawn="1"/>
        </p:nvCxnSpPr>
        <p:spPr>
          <a:xfrm>
            <a:off x="531369" y="509588"/>
            <a:ext cx="4918519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1813" y="802984"/>
            <a:ext cx="4918075" cy="1255728"/>
          </a:xfrm>
        </p:spPr>
        <p:txBody>
          <a:bodyPr>
            <a:sp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8D39D5-4161-5048-ADB6-1DB20FAC5F7E}"/>
              </a:ext>
            </a:extLst>
          </p:cNvPr>
          <p:cNvCxnSpPr/>
          <p:nvPr userDrawn="1"/>
        </p:nvCxnSpPr>
        <p:spPr>
          <a:xfrm>
            <a:off x="531369" y="2562978"/>
            <a:ext cx="4918519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8F6A6D11-71E3-204C-A65F-80576770D2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1813" y="2856374"/>
            <a:ext cx="4918075" cy="1255728"/>
          </a:xfrm>
        </p:spPr>
        <p:txBody>
          <a:bodyPr>
            <a:sp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A2CF490-DF8D-E94B-BE6E-66C6ADA85286}"/>
              </a:ext>
            </a:extLst>
          </p:cNvPr>
          <p:cNvCxnSpPr/>
          <p:nvPr userDrawn="1"/>
        </p:nvCxnSpPr>
        <p:spPr>
          <a:xfrm>
            <a:off x="531369" y="5963900"/>
            <a:ext cx="4918519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0359478A-96E4-E447-9E14-EE3EC4E8EB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813" y="6257295"/>
            <a:ext cx="4918075" cy="1255728"/>
          </a:xfrm>
        </p:spPr>
        <p:txBody>
          <a:bodyPr>
            <a:sp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92449620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Key Points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72138" y="509587"/>
            <a:ext cx="8772524" cy="8748713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4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F81D870-C52B-3A48-821D-4EDDCE1A8CFD}"/>
              </a:ext>
            </a:extLst>
          </p:cNvPr>
          <p:cNvCxnSpPr/>
          <p:nvPr userDrawn="1"/>
        </p:nvCxnSpPr>
        <p:spPr>
          <a:xfrm>
            <a:off x="531369" y="509588"/>
            <a:ext cx="4918519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1813" y="802984"/>
            <a:ext cx="4918075" cy="203271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8D39D5-4161-5048-ADB6-1DB20FAC5F7E}"/>
              </a:ext>
            </a:extLst>
          </p:cNvPr>
          <p:cNvCxnSpPr/>
          <p:nvPr userDrawn="1"/>
        </p:nvCxnSpPr>
        <p:spPr>
          <a:xfrm>
            <a:off x="531369" y="2755482"/>
            <a:ext cx="4918519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8F6A6D11-71E3-204C-A65F-80576770D2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1813" y="3048878"/>
            <a:ext cx="4918075" cy="203271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A2CF490-DF8D-E94B-BE6E-66C6ADA85286}"/>
              </a:ext>
            </a:extLst>
          </p:cNvPr>
          <p:cNvCxnSpPr/>
          <p:nvPr userDrawn="1"/>
        </p:nvCxnSpPr>
        <p:spPr>
          <a:xfrm>
            <a:off x="531369" y="5659102"/>
            <a:ext cx="4918519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0359478A-96E4-E447-9E14-EE3EC4E8EB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813" y="5952497"/>
            <a:ext cx="4918075" cy="203271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355638985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87687" y="1"/>
            <a:ext cx="11356975" cy="9258300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4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03978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79913" y="1"/>
            <a:ext cx="11877675" cy="10163174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6753930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71788" y="2245895"/>
            <a:ext cx="11795126" cy="7012405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9BC5BB-0044-EF47-8BA2-D74F0189057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294175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3 (Variation 1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71788" y="2245895"/>
            <a:ext cx="11795126" cy="7012405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9BC5BB-0044-EF47-8BA2-D74F0189057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343368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3 (Variation 2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71788" y="2245895"/>
            <a:ext cx="11795126" cy="7012405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9BC5BB-0044-EF47-8BA2-D74F0189057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415140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91345-8DCC-4C4B-BFBD-7B7AACC049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72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91345-8DCC-4C4B-BFBD-7B7AACC049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096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91345-8DCC-4C4B-BFBD-7B7AACC049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6257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91345-8DCC-4C4B-BFBD-7B7AACC049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3228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ercent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2EC1362-ECCB-354A-8F62-A875C703960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FDBD25-8E0C-3449-B59D-B5F420C9E6C9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1449061-1EC7-4246-8729-B12A21054A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577" y="389977"/>
            <a:ext cx="13087377" cy="5952861"/>
          </a:xfrm>
        </p:spPr>
        <p:txBody>
          <a:bodyPr wrap="none" anchor="t">
            <a:noAutofit/>
          </a:bodyPr>
          <a:lstStyle>
            <a:lvl1pPr>
              <a:defRPr sz="48500" b="0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C76389E5-8A25-6440-9352-3214E0508F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813" y="5908708"/>
            <a:ext cx="12625385" cy="3344004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>
                <a:solidFill>
                  <a:schemeClr val="accent5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271503-8CAC-DA47-AB55-E1651D88E842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9588"/>
            <a:ext cx="12625831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525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ercentage (Variation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2EC1362-ECCB-354A-8F62-A875C703960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FDBD25-8E0C-3449-B59D-B5F420C9E6C9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1449061-1EC7-4246-8729-B12A21054A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577" y="389977"/>
            <a:ext cx="13087377" cy="5952861"/>
          </a:xfrm>
        </p:spPr>
        <p:txBody>
          <a:bodyPr wrap="none" anchor="t">
            <a:noAutofit/>
          </a:bodyPr>
          <a:lstStyle>
            <a:lvl1pPr>
              <a:defRPr sz="48500" b="0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C76389E5-8A25-6440-9352-3214E0508F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813" y="5908708"/>
            <a:ext cx="12625385" cy="3344004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>
                <a:solidFill>
                  <a:schemeClr val="accent5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271503-8CAC-DA47-AB55-E1651D88E842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9588"/>
            <a:ext cx="12625831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864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number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D64F7DE-EDCB-8B45-9782-EC8CF595E8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0985" y="363157"/>
            <a:ext cx="5380066" cy="5424279"/>
          </a:xfrm>
          <a:noFill/>
        </p:spPr>
        <p:txBody>
          <a:bodyPr wrap="none" anchor="t">
            <a:noAutofit/>
          </a:bodyPr>
          <a:lstStyle>
            <a:lvl1pPr>
              <a:defRPr sz="43500" b="0" i="0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0AE7B902-263E-C74C-854E-9F66C6D1134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1000" y="4022907"/>
            <a:ext cx="5380066" cy="5424280"/>
          </a:xfrm>
          <a:noFill/>
        </p:spPr>
        <p:txBody>
          <a:bodyPr wrap="none" anchor="t">
            <a:noAutofit/>
          </a:bodyPr>
          <a:lstStyle>
            <a:lvl1pPr>
              <a:defRPr sz="43500" b="0" i="0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4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F81D870-C52B-3A48-821D-4EDDCE1A8CFD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9588"/>
            <a:ext cx="6199631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5" y="5160657"/>
            <a:ext cx="4918075" cy="1255728"/>
          </a:xfrm>
        </p:spPr>
        <p:txBody>
          <a:bodyPr>
            <a:sp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8D39D5-4161-5048-ADB6-1DB20FAC5F7E}"/>
              </a:ext>
            </a:extLst>
          </p:cNvPr>
          <p:cNvCxnSpPr>
            <a:cxnSpLocks/>
          </p:cNvCxnSpPr>
          <p:nvPr userDrawn="1"/>
        </p:nvCxnSpPr>
        <p:spPr>
          <a:xfrm>
            <a:off x="6931384" y="4163191"/>
            <a:ext cx="622581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8F6A6D11-71E3-204C-A65F-80576770D2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63558" y="8777267"/>
            <a:ext cx="4918075" cy="652473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52813549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numbers 2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D64F7DE-EDCB-8B45-9782-EC8CF595E8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199" y="548945"/>
            <a:ext cx="13999464" cy="3719736"/>
          </a:xfrm>
          <a:noFill/>
        </p:spPr>
        <p:txBody>
          <a:bodyPr wrap="none" anchor="t">
            <a:noAutofit/>
          </a:bodyPr>
          <a:lstStyle>
            <a:lvl1pPr>
              <a:defRPr sz="23400" b="0" i="0" spc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2CCEF79-7826-8041-9504-0D9B7076B1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199" y="5220962"/>
            <a:ext cx="13999464" cy="3719736"/>
          </a:xfrm>
        </p:spPr>
        <p:txBody>
          <a:bodyPr wrap="none" anchor="t">
            <a:noAutofit/>
          </a:bodyPr>
          <a:lstStyle>
            <a:lvl1pPr>
              <a:defRPr sz="23400" b="0" i="0" spc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5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5" y="3527237"/>
            <a:ext cx="11329983" cy="125572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A8CB33-6B3E-9B44-B2FE-F32BAE8C0FC0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9588"/>
            <a:ext cx="1391329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204700A0-E906-CE4E-9B12-7F17F83016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6105" y="8216794"/>
            <a:ext cx="11329983" cy="125572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0C8C89-E96E-C145-8D89-D76BB493C178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38725"/>
            <a:ext cx="1391329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368576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numbers (Variation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D64F7DE-EDCB-8B45-9782-EC8CF595E8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199" y="548945"/>
            <a:ext cx="13999464" cy="3719736"/>
          </a:xfrm>
          <a:noFill/>
        </p:spPr>
        <p:txBody>
          <a:bodyPr wrap="none" anchor="t">
            <a:noAutofit/>
          </a:bodyPr>
          <a:lstStyle>
            <a:lvl1pPr>
              <a:defRPr sz="23400" b="0" i="0" spc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2CCEF79-7826-8041-9504-0D9B7076B1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199" y="5220962"/>
            <a:ext cx="13999464" cy="3719736"/>
          </a:xfrm>
        </p:spPr>
        <p:txBody>
          <a:bodyPr wrap="none" anchor="t">
            <a:noAutofit/>
          </a:bodyPr>
          <a:lstStyle>
            <a:lvl1pPr>
              <a:defRPr sz="23400" b="0" i="0" spc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5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5" y="3527237"/>
            <a:ext cx="11329983" cy="125572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A8CB33-6B3E-9B44-B2FE-F32BAE8C0FC0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9588"/>
            <a:ext cx="1391329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204700A0-E906-CE4E-9B12-7F17F83016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6105" y="8216794"/>
            <a:ext cx="11329983" cy="125572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0C8C89-E96E-C145-8D89-D76BB493C178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38725"/>
            <a:ext cx="1391329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091290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numbers (Variation 2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D64F7DE-EDCB-8B45-9782-EC8CF595E8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199" y="548945"/>
            <a:ext cx="13999464" cy="3719736"/>
          </a:xfrm>
        </p:spPr>
        <p:txBody>
          <a:bodyPr wrap="none" anchor="t">
            <a:noAutofit/>
          </a:bodyPr>
          <a:lstStyle>
            <a:lvl1pPr>
              <a:defRPr sz="23400" b="0" i="0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2CCEF79-7826-8041-9504-0D9B7076B1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199" y="5220962"/>
            <a:ext cx="13999464" cy="3719736"/>
          </a:xfrm>
        </p:spPr>
        <p:txBody>
          <a:bodyPr wrap="none" anchor="t">
            <a:noAutofit/>
          </a:bodyPr>
          <a:lstStyle>
            <a:lvl1pPr>
              <a:defRPr sz="23400" b="0" i="0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4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5" y="3527237"/>
            <a:ext cx="11329983" cy="125572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A8CB33-6B3E-9B44-B2FE-F32BAE8C0FC0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9588"/>
            <a:ext cx="13913294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204700A0-E906-CE4E-9B12-7F17F83016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6105" y="8216794"/>
            <a:ext cx="11329983" cy="125572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0C8C89-E96E-C145-8D89-D76BB493C178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38725"/>
            <a:ext cx="13913294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910909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numbers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D64F7DE-EDCB-8B45-9782-EC8CF595E8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199" y="532903"/>
            <a:ext cx="11575267" cy="3719736"/>
          </a:xfrm>
        </p:spPr>
        <p:txBody>
          <a:bodyPr wrap="none" anchor="t">
            <a:noAutofit/>
          </a:bodyPr>
          <a:lstStyle>
            <a:lvl1pPr>
              <a:defRPr sz="23400" b="1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2CCEF79-7826-8041-9504-0D9B7076B1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6639" y="5074830"/>
            <a:ext cx="8930489" cy="3719736"/>
          </a:xfrm>
        </p:spPr>
        <p:txBody>
          <a:bodyPr wrap="none" anchor="t">
            <a:noAutofit/>
          </a:bodyPr>
          <a:lstStyle>
            <a:lvl1pPr>
              <a:defRPr sz="14200" b="0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F81D870-C52B-3A48-821D-4EDDCE1A8CFD}"/>
              </a:ext>
            </a:extLst>
          </p:cNvPr>
          <p:cNvCxnSpPr/>
          <p:nvPr userDrawn="1"/>
        </p:nvCxnSpPr>
        <p:spPr>
          <a:xfrm>
            <a:off x="531369" y="509588"/>
            <a:ext cx="491851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5" y="3386067"/>
            <a:ext cx="11329983" cy="125572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A8CB33-6B3E-9B44-B2FE-F32BAE8C0FC0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9588"/>
            <a:ext cx="1391329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204700A0-E906-CE4E-9B12-7F17F83016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6106" y="7386558"/>
            <a:ext cx="8751780" cy="125572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0C8C89-E96E-C145-8D89-D76BB493C178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38725"/>
            <a:ext cx="8771381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9D8D722-1F4B-C840-8155-060F1CC63EDF}"/>
              </a:ext>
            </a:extLst>
          </p:cNvPr>
          <p:cNvCxnSpPr>
            <a:cxnSpLocks/>
          </p:cNvCxnSpPr>
          <p:nvPr userDrawn="1"/>
        </p:nvCxnSpPr>
        <p:spPr>
          <a:xfrm>
            <a:off x="9521825" y="5038725"/>
            <a:ext cx="493871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1B5CF7E4-7B7A-B24F-9007-8141CC6837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51901" y="5074830"/>
            <a:ext cx="4582753" cy="3719736"/>
          </a:xfrm>
        </p:spPr>
        <p:txBody>
          <a:bodyPr wrap="none" anchor="t">
            <a:noAutofit/>
          </a:bodyPr>
          <a:lstStyle>
            <a:lvl1pPr>
              <a:defRPr sz="14200" b="0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44FAEB61-A65A-694F-A28C-CB7CB7AB55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1825" y="7386558"/>
            <a:ext cx="5145087" cy="125572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33604514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numbers (Variation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D64F7DE-EDCB-8B45-9782-EC8CF595E8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199" y="532903"/>
            <a:ext cx="11575267" cy="3719736"/>
          </a:xfrm>
        </p:spPr>
        <p:txBody>
          <a:bodyPr wrap="none" anchor="t">
            <a:noAutofit/>
          </a:bodyPr>
          <a:lstStyle>
            <a:lvl1pPr>
              <a:defRPr sz="23400" b="1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2CCEF79-7826-8041-9504-0D9B7076B1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6639" y="5074830"/>
            <a:ext cx="8930489" cy="3719736"/>
          </a:xfrm>
        </p:spPr>
        <p:txBody>
          <a:bodyPr wrap="none" anchor="t">
            <a:noAutofit/>
          </a:bodyPr>
          <a:lstStyle>
            <a:lvl1pPr>
              <a:defRPr sz="14200" b="0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F81D870-C52B-3A48-821D-4EDDCE1A8CFD}"/>
              </a:ext>
            </a:extLst>
          </p:cNvPr>
          <p:cNvCxnSpPr/>
          <p:nvPr userDrawn="1"/>
        </p:nvCxnSpPr>
        <p:spPr>
          <a:xfrm>
            <a:off x="531369" y="509588"/>
            <a:ext cx="491851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5" y="3386067"/>
            <a:ext cx="11329983" cy="125572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A8CB33-6B3E-9B44-B2FE-F32BAE8C0FC0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9588"/>
            <a:ext cx="1391329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204700A0-E906-CE4E-9B12-7F17F83016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6106" y="7386558"/>
            <a:ext cx="8751780" cy="125572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0C8C89-E96E-C145-8D89-D76BB493C178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38725"/>
            <a:ext cx="8771381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9D8D722-1F4B-C840-8155-060F1CC63EDF}"/>
              </a:ext>
            </a:extLst>
          </p:cNvPr>
          <p:cNvCxnSpPr>
            <a:cxnSpLocks/>
          </p:cNvCxnSpPr>
          <p:nvPr userDrawn="1"/>
        </p:nvCxnSpPr>
        <p:spPr>
          <a:xfrm>
            <a:off x="9521825" y="5038725"/>
            <a:ext cx="493871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1B5CF7E4-7B7A-B24F-9007-8141CC6837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51901" y="5074830"/>
            <a:ext cx="4582753" cy="3719736"/>
          </a:xfrm>
        </p:spPr>
        <p:txBody>
          <a:bodyPr wrap="none" anchor="t">
            <a:noAutofit/>
          </a:bodyPr>
          <a:lstStyle>
            <a:lvl1pPr>
              <a:defRPr sz="14200" b="0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44FAEB61-A65A-694F-A28C-CB7CB7AB55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1825" y="7386558"/>
            <a:ext cx="5145087" cy="125572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824593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91345-8DCC-4C4B-BFBD-7B7AACC049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001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numbers (Variation 2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D64F7DE-EDCB-8B45-9782-EC8CF595E8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199" y="532903"/>
            <a:ext cx="11575267" cy="3719736"/>
          </a:xfrm>
        </p:spPr>
        <p:txBody>
          <a:bodyPr wrap="none" anchor="t">
            <a:noAutofit/>
          </a:bodyPr>
          <a:lstStyle>
            <a:lvl1pPr>
              <a:defRPr sz="23400" b="1" i="0" spc="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2CCEF79-7826-8041-9504-0D9B7076B1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6639" y="5074830"/>
            <a:ext cx="8930489" cy="3719736"/>
          </a:xfrm>
        </p:spPr>
        <p:txBody>
          <a:bodyPr wrap="none" anchor="t">
            <a:noAutofit/>
          </a:bodyPr>
          <a:lstStyle>
            <a:lvl1pPr>
              <a:defRPr sz="14200" b="0" i="0" spc="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4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F81D870-C52B-3A48-821D-4EDDCE1A8CFD}"/>
              </a:ext>
            </a:extLst>
          </p:cNvPr>
          <p:cNvCxnSpPr/>
          <p:nvPr userDrawn="1"/>
        </p:nvCxnSpPr>
        <p:spPr>
          <a:xfrm>
            <a:off x="531369" y="509588"/>
            <a:ext cx="491851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5" y="3386067"/>
            <a:ext cx="11329983" cy="125572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A8CB33-6B3E-9B44-B2FE-F32BAE8C0FC0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9588"/>
            <a:ext cx="13913294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204700A0-E906-CE4E-9B12-7F17F83016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6106" y="7386558"/>
            <a:ext cx="8751780" cy="125572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0C8C89-E96E-C145-8D89-D76BB493C178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38725"/>
            <a:ext cx="8771381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9D8D722-1F4B-C840-8155-060F1CC63EDF}"/>
              </a:ext>
            </a:extLst>
          </p:cNvPr>
          <p:cNvCxnSpPr>
            <a:cxnSpLocks/>
          </p:cNvCxnSpPr>
          <p:nvPr userDrawn="1"/>
        </p:nvCxnSpPr>
        <p:spPr>
          <a:xfrm>
            <a:off x="9521825" y="5038725"/>
            <a:ext cx="4938712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1B5CF7E4-7B7A-B24F-9007-8141CC6837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51901" y="5074830"/>
            <a:ext cx="4582753" cy="3719736"/>
          </a:xfrm>
        </p:spPr>
        <p:txBody>
          <a:bodyPr wrap="none" anchor="t">
            <a:noAutofit/>
          </a:bodyPr>
          <a:lstStyle>
            <a:lvl1pPr>
              <a:defRPr sz="14200" b="0" i="0" spc="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44FAEB61-A65A-694F-A28C-CB7CB7AB55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1825" y="7386558"/>
            <a:ext cx="5145087" cy="125572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36350317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6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40712" y="509587"/>
            <a:ext cx="6203951" cy="8748713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4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1813" y="509587"/>
            <a:ext cx="6771118" cy="5740691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386871457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10590211" cy="10160000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2134086" y="3757948"/>
            <a:ext cx="6773715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4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A6561466-C2BA-304B-BF24-F3F458B15C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01340" y="7283305"/>
            <a:ext cx="4324435" cy="2090996"/>
          </a:xfrm>
        </p:spPr>
        <p:txBody>
          <a:bodyPr wrap="square" anchor="b">
            <a:noAutofit/>
          </a:bodyPr>
          <a:lstStyle>
            <a:lvl1pPr>
              <a:lnSpc>
                <a:spcPct val="105000"/>
              </a:lnSpc>
              <a:spcAft>
                <a:spcPts val="0"/>
              </a:spcAft>
              <a:defRPr sz="3200">
                <a:solidFill>
                  <a:schemeClr val="accent5"/>
                </a:solidFill>
              </a:defRPr>
            </a:lvl1pPr>
            <a:lvl2pPr marL="0" indent="0">
              <a:lnSpc>
                <a:spcPct val="105000"/>
              </a:lnSpc>
              <a:spcAft>
                <a:spcPts val="0"/>
              </a:spcAft>
              <a:buNone/>
              <a:defRPr sz="32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65132468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8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6A1CE92-2CA4-5E4C-B8D7-B0719CAA4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3" y="490297"/>
            <a:ext cx="15193962" cy="6647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4FE845-3A2F-D744-8612-C7620DE7AC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1813" y="1778000"/>
            <a:ext cx="4157145" cy="3303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1200"/>
              </a:spcAft>
              <a:defRPr sz="1600">
                <a:solidFill>
                  <a:schemeClr val="accent1"/>
                </a:solidFill>
              </a:defRPr>
            </a:lvl1pPr>
            <a:lvl2pPr marL="228600" indent="-217488">
              <a:lnSpc>
                <a:spcPct val="100000"/>
              </a:lnSpc>
              <a:spcAft>
                <a:spcPts val="1200"/>
              </a:spcAft>
              <a:buFont typeface="System Font Regular"/>
              <a:buChar char="–"/>
              <a:tabLst/>
              <a:defRPr sz="1600">
                <a:solidFill>
                  <a:schemeClr val="accent1"/>
                </a:solidFill>
              </a:defRPr>
            </a:lvl2pPr>
            <a:lvl3pPr marL="15875" indent="0">
              <a:lnSpc>
                <a:spcPct val="100000"/>
              </a:lnSpc>
              <a:spcAft>
                <a:spcPts val="1200"/>
              </a:spcAft>
              <a:tabLst/>
              <a:defRPr sz="1600"/>
            </a:lvl3pPr>
            <a:lvl4pPr>
              <a:lnSpc>
                <a:spcPct val="100000"/>
              </a:lnSpc>
              <a:spcAft>
                <a:spcPts val="1200"/>
              </a:spcAft>
              <a:defRPr sz="1600"/>
            </a:lvl4pPr>
            <a:lvl5pPr>
              <a:lnSpc>
                <a:spcPct val="100000"/>
              </a:lnSpc>
              <a:spcAft>
                <a:spcPts val="1200"/>
              </a:spcAft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64FD1401-A83A-A149-B4DD-7F27FE9334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88957" y="1778000"/>
            <a:ext cx="9977955" cy="7480300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5608CBA-51F6-0047-AE0B-74EC6655C4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4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C4F228-07A8-A446-8487-97CF9A0641F1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47003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6A1CE92-2CA4-5E4C-B8D7-B0719CAA4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3" y="490297"/>
            <a:ext cx="15193962" cy="6647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5608CBA-51F6-0047-AE0B-74EC6655C4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C4F228-07A8-A446-8487-97CF9A0641F1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322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 (Variation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6A1CE92-2CA4-5E4C-B8D7-B0719CAA4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3" y="490297"/>
            <a:ext cx="15193962" cy="6647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5608CBA-51F6-0047-AE0B-74EC6655C4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C4F228-07A8-A446-8487-97CF9A0641F1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36950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 (Variation 2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6A1CE92-2CA4-5E4C-B8D7-B0719CAA4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3" y="490297"/>
            <a:ext cx="15193962" cy="6647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5608CBA-51F6-0047-AE0B-74EC6655C4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4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C4F228-07A8-A446-8487-97CF9A0641F1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9580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7B019220-7802-AE47-A9E7-45C3C14857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79922" y="0"/>
            <a:ext cx="11876859" cy="8068235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5608CBA-51F6-0047-AE0B-74EC6655C4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A053F7E-4600-7442-BB75-DE291E7742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1814" y="881590"/>
            <a:ext cx="3630612" cy="837152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3200"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2DB8A53-C429-E448-90CE-D739D8491B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814" y="2009350"/>
            <a:ext cx="3630612" cy="2491530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60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5D6335-6B04-5B42-8513-E6DF325DC21F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9588"/>
            <a:ext cx="3631057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4775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0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7B019220-7802-AE47-A9E7-45C3C14857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49888" y="0"/>
            <a:ext cx="10806893" cy="10159995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5608CBA-51F6-0047-AE0B-74EC6655C4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A053F7E-4600-7442-BB75-DE291E7742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1814" y="881590"/>
            <a:ext cx="3630612" cy="837152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3200"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2DB8A53-C429-E448-90CE-D739D8491B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814" y="2009350"/>
            <a:ext cx="3630612" cy="2491530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60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9A4E72-10B8-B74F-B296-6FF216FFBB98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9588"/>
            <a:ext cx="3631057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430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7B019220-7802-AE47-A9E7-45C3C14857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1370" y="509589"/>
            <a:ext cx="3630612" cy="2988000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5608CBA-51F6-0047-AE0B-74EC6655C4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4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C4F228-07A8-A446-8487-97CF9A0641F1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A053F7E-4600-7442-BB75-DE291E7742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1085" y="4130189"/>
            <a:ext cx="3630612" cy="418576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3200"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606A9D56-1819-BF43-959D-6AA7D0BC27B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90676" y="509589"/>
            <a:ext cx="3630612" cy="2988000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5" name="Picture Placeholder">
            <a:extLst>
              <a:ext uri="{FF2B5EF4-FFF2-40B4-BE49-F238E27FC236}">
                <a16:creationId xmlns:a16="http://schemas.microsoft.com/office/drawing/2014/main" id="{6C6C9194-4A4E-FD4C-B148-753A84338C9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79913" y="5014354"/>
            <a:ext cx="3630612" cy="2988000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6" name="Picture Placeholder">
            <a:extLst>
              <a:ext uri="{FF2B5EF4-FFF2-40B4-BE49-F238E27FC236}">
                <a16:creationId xmlns:a16="http://schemas.microsoft.com/office/drawing/2014/main" id="{83684054-4735-7047-8F8A-C2DEB80DDB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9219" y="5014354"/>
            <a:ext cx="3630612" cy="2988000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262B76CA-C5DC-DF43-A99C-935786ED64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8163" y="3853446"/>
            <a:ext cx="3630169" cy="20928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1600">
                <a:solidFill>
                  <a:schemeClr val="accent4"/>
                </a:solidFill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BCE29A64-9AAC-D24B-BB86-491D3F56D9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86263" y="4130189"/>
            <a:ext cx="3630612" cy="418576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3200"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EF7714E7-F47F-464C-99D8-20C6ED0CC39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86263" y="3853446"/>
            <a:ext cx="3630169" cy="20928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1600">
                <a:solidFill>
                  <a:schemeClr val="accent4"/>
                </a:solidFill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84BF68-5770-F74F-AF39-FED1181D5A9F}"/>
              </a:ext>
            </a:extLst>
          </p:cNvPr>
          <p:cNvCxnSpPr>
            <a:cxnSpLocks/>
          </p:cNvCxnSpPr>
          <p:nvPr userDrawn="1"/>
        </p:nvCxnSpPr>
        <p:spPr>
          <a:xfrm>
            <a:off x="541085" y="3750628"/>
            <a:ext cx="3631057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B45719C-4EE2-3746-913C-07A816D65636}"/>
              </a:ext>
            </a:extLst>
          </p:cNvPr>
          <p:cNvCxnSpPr>
            <a:cxnSpLocks/>
          </p:cNvCxnSpPr>
          <p:nvPr userDrawn="1"/>
        </p:nvCxnSpPr>
        <p:spPr>
          <a:xfrm>
            <a:off x="4385818" y="3752216"/>
            <a:ext cx="3631057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98B72A09-1160-8F45-A3F1-BE8892F9057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86263" y="8631069"/>
            <a:ext cx="3630612" cy="418576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3200"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0BE2C8BF-42E9-7B4A-B4AD-565B5F09805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86263" y="8354326"/>
            <a:ext cx="3630169" cy="20928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1600">
                <a:solidFill>
                  <a:schemeClr val="accent4"/>
                </a:solidFill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BB49D65-DDC3-EF4E-A2C5-42CB459EBF7A}"/>
              </a:ext>
            </a:extLst>
          </p:cNvPr>
          <p:cNvCxnSpPr>
            <a:cxnSpLocks/>
          </p:cNvCxnSpPr>
          <p:nvPr userDrawn="1"/>
        </p:nvCxnSpPr>
        <p:spPr>
          <a:xfrm>
            <a:off x="4385818" y="8253096"/>
            <a:ext cx="3631057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99FFD5D2-83EF-BA4B-A714-0EE5A637F7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47063" y="8631069"/>
            <a:ext cx="3630612" cy="418576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3200"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266C3BB-02C6-FA4D-B101-87E0B57B97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47063" y="8354326"/>
            <a:ext cx="3630169" cy="20928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1600">
                <a:solidFill>
                  <a:schemeClr val="accent4"/>
                </a:solidFill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F8E2A22-271D-0B43-9903-4ACB41677AC8}"/>
              </a:ext>
            </a:extLst>
          </p:cNvPr>
          <p:cNvCxnSpPr>
            <a:cxnSpLocks/>
          </p:cNvCxnSpPr>
          <p:nvPr userDrawn="1"/>
        </p:nvCxnSpPr>
        <p:spPr>
          <a:xfrm>
            <a:off x="8246618" y="8253096"/>
            <a:ext cx="3631057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8805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(Vari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4D526E-6BF2-B546-AF89-53475A4812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563" y="8760525"/>
            <a:ext cx="4940300" cy="5334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3EC08B-A423-8546-A3BD-C7F74648666F}"/>
              </a:ext>
            </a:extLst>
          </p:cNvPr>
          <p:cNvCxnSpPr/>
          <p:nvPr userDrawn="1"/>
        </p:nvCxnSpPr>
        <p:spPr>
          <a:xfrm>
            <a:off x="531813" y="8538358"/>
            <a:ext cx="49180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BFFE5DED-CD85-2A4F-B8E4-A4E453EA4477}"/>
              </a:ext>
            </a:extLst>
          </p:cNvPr>
          <p:cNvGrpSpPr/>
          <p:nvPr userDrawn="1"/>
        </p:nvGrpSpPr>
        <p:grpSpPr>
          <a:xfrm>
            <a:off x="9824029" y="2537958"/>
            <a:ext cx="5906699" cy="2997199"/>
            <a:chOff x="139700" y="101600"/>
            <a:chExt cx="4280809" cy="2172184"/>
          </a:xfrm>
          <a:solidFill>
            <a:schemeClr val="accent5"/>
          </a:solidFill>
        </p:grpSpPr>
        <p:sp>
          <p:nvSpPr>
            <p:cNvPr id="8" name="Shape">
              <a:extLst>
                <a:ext uri="{FF2B5EF4-FFF2-40B4-BE49-F238E27FC236}">
                  <a16:creationId xmlns:a16="http://schemas.microsoft.com/office/drawing/2014/main" id="{CD367D56-456B-B743-BB1D-86C1ED5CF2F3}"/>
                </a:ext>
              </a:extLst>
            </p:cNvPr>
            <p:cNvSpPr/>
            <p:nvPr userDrawn="1"/>
          </p:nvSpPr>
          <p:spPr>
            <a:xfrm>
              <a:off x="1612900" y="101600"/>
              <a:ext cx="666513" cy="1214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81" y="5215"/>
                  </a:moveTo>
                  <a:cubicBezTo>
                    <a:pt x="7481" y="4351"/>
                    <a:pt x="8381" y="3857"/>
                    <a:pt x="9956" y="3857"/>
                  </a:cubicBezTo>
                  <a:lnTo>
                    <a:pt x="11643" y="3857"/>
                  </a:lnTo>
                  <a:cubicBezTo>
                    <a:pt x="13219" y="3857"/>
                    <a:pt x="14118" y="4351"/>
                    <a:pt x="14118" y="5215"/>
                  </a:cubicBezTo>
                  <a:lnTo>
                    <a:pt x="14118" y="6943"/>
                  </a:lnTo>
                  <a:cubicBezTo>
                    <a:pt x="14118" y="7344"/>
                    <a:pt x="14737" y="7653"/>
                    <a:pt x="15412" y="7653"/>
                  </a:cubicBezTo>
                  <a:lnTo>
                    <a:pt x="20306" y="7653"/>
                  </a:lnTo>
                  <a:cubicBezTo>
                    <a:pt x="21037" y="7653"/>
                    <a:pt x="21600" y="7344"/>
                    <a:pt x="21600" y="6943"/>
                  </a:cubicBezTo>
                  <a:lnTo>
                    <a:pt x="21600" y="4104"/>
                  </a:lnTo>
                  <a:cubicBezTo>
                    <a:pt x="21600" y="1851"/>
                    <a:pt x="18225" y="0"/>
                    <a:pt x="14118" y="0"/>
                  </a:cubicBezTo>
                  <a:lnTo>
                    <a:pt x="7481" y="0"/>
                  </a:lnTo>
                  <a:cubicBezTo>
                    <a:pt x="3375" y="0"/>
                    <a:pt x="0" y="1851"/>
                    <a:pt x="0" y="4104"/>
                  </a:cubicBezTo>
                  <a:lnTo>
                    <a:pt x="0" y="6943"/>
                  </a:lnTo>
                  <a:cubicBezTo>
                    <a:pt x="0" y="8764"/>
                    <a:pt x="1125" y="10121"/>
                    <a:pt x="3881" y="11016"/>
                  </a:cubicBezTo>
                  <a:lnTo>
                    <a:pt x="12318" y="13731"/>
                  </a:lnTo>
                  <a:cubicBezTo>
                    <a:pt x="13556" y="14133"/>
                    <a:pt x="14118" y="14472"/>
                    <a:pt x="14118" y="15521"/>
                  </a:cubicBezTo>
                  <a:lnTo>
                    <a:pt x="14118" y="16385"/>
                  </a:lnTo>
                  <a:cubicBezTo>
                    <a:pt x="14118" y="17249"/>
                    <a:pt x="13219" y="17743"/>
                    <a:pt x="11643" y="17743"/>
                  </a:cubicBezTo>
                  <a:lnTo>
                    <a:pt x="9956" y="17743"/>
                  </a:lnTo>
                  <a:cubicBezTo>
                    <a:pt x="8381" y="17743"/>
                    <a:pt x="7481" y="17249"/>
                    <a:pt x="7481" y="16385"/>
                  </a:cubicBezTo>
                  <a:lnTo>
                    <a:pt x="7481" y="14657"/>
                  </a:lnTo>
                  <a:cubicBezTo>
                    <a:pt x="7481" y="14256"/>
                    <a:pt x="6862" y="13947"/>
                    <a:pt x="6187" y="13947"/>
                  </a:cubicBezTo>
                  <a:lnTo>
                    <a:pt x="1294" y="13947"/>
                  </a:lnTo>
                  <a:cubicBezTo>
                    <a:pt x="563" y="13947"/>
                    <a:pt x="0" y="14256"/>
                    <a:pt x="0" y="14657"/>
                  </a:cubicBezTo>
                  <a:lnTo>
                    <a:pt x="0" y="17496"/>
                  </a:lnTo>
                  <a:cubicBezTo>
                    <a:pt x="0" y="19749"/>
                    <a:pt x="3375" y="21600"/>
                    <a:pt x="7481" y="21600"/>
                  </a:cubicBezTo>
                  <a:lnTo>
                    <a:pt x="14118" y="21600"/>
                  </a:lnTo>
                  <a:cubicBezTo>
                    <a:pt x="18225" y="21600"/>
                    <a:pt x="21600" y="19749"/>
                    <a:pt x="21600" y="17496"/>
                  </a:cubicBezTo>
                  <a:lnTo>
                    <a:pt x="21600" y="14379"/>
                  </a:lnTo>
                  <a:cubicBezTo>
                    <a:pt x="21600" y="12343"/>
                    <a:pt x="20419" y="11417"/>
                    <a:pt x="17437" y="10461"/>
                  </a:cubicBezTo>
                  <a:lnTo>
                    <a:pt x="8719" y="7622"/>
                  </a:lnTo>
                  <a:cubicBezTo>
                    <a:pt x="7818" y="7313"/>
                    <a:pt x="7481" y="6974"/>
                    <a:pt x="7481" y="6264"/>
                  </a:cubicBezTo>
                  <a:cubicBezTo>
                    <a:pt x="7481" y="6264"/>
                    <a:pt x="7481" y="5215"/>
                    <a:pt x="7481" y="521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210E9B8F-6FFC-3A4C-8721-27BFBF173949}"/>
                </a:ext>
              </a:extLst>
            </p:cNvPr>
            <p:cNvSpPr/>
            <p:nvPr userDrawn="1"/>
          </p:nvSpPr>
          <p:spPr>
            <a:xfrm>
              <a:off x="2413000" y="101600"/>
              <a:ext cx="592450" cy="108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81" y="5215"/>
                  </a:moveTo>
                  <a:cubicBezTo>
                    <a:pt x="7481" y="4351"/>
                    <a:pt x="8381" y="3857"/>
                    <a:pt x="9956" y="3857"/>
                  </a:cubicBezTo>
                  <a:lnTo>
                    <a:pt x="11644" y="3857"/>
                  </a:lnTo>
                  <a:cubicBezTo>
                    <a:pt x="13219" y="3857"/>
                    <a:pt x="14119" y="4351"/>
                    <a:pt x="14119" y="5215"/>
                  </a:cubicBezTo>
                  <a:lnTo>
                    <a:pt x="14119" y="6943"/>
                  </a:lnTo>
                  <a:cubicBezTo>
                    <a:pt x="14119" y="7344"/>
                    <a:pt x="14737" y="7652"/>
                    <a:pt x="15412" y="7652"/>
                  </a:cubicBezTo>
                  <a:lnTo>
                    <a:pt x="20307" y="7652"/>
                  </a:lnTo>
                  <a:cubicBezTo>
                    <a:pt x="21038" y="7652"/>
                    <a:pt x="21600" y="7344"/>
                    <a:pt x="21600" y="6943"/>
                  </a:cubicBezTo>
                  <a:lnTo>
                    <a:pt x="21600" y="4104"/>
                  </a:lnTo>
                  <a:cubicBezTo>
                    <a:pt x="21600" y="1852"/>
                    <a:pt x="18225" y="0"/>
                    <a:pt x="14119" y="0"/>
                  </a:cubicBezTo>
                  <a:lnTo>
                    <a:pt x="7481" y="0"/>
                  </a:lnTo>
                  <a:cubicBezTo>
                    <a:pt x="3375" y="0"/>
                    <a:pt x="0" y="1852"/>
                    <a:pt x="0" y="4104"/>
                  </a:cubicBezTo>
                  <a:lnTo>
                    <a:pt x="0" y="6943"/>
                  </a:lnTo>
                  <a:cubicBezTo>
                    <a:pt x="0" y="8764"/>
                    <a:pt x="1125" y="10121"/>
                    <a:pt x="3881" y="11016"/>
                  </a:cubicBezTo>
                  <a:lnTo>
                    <a:pt x="12319" y="13731"/>
                  </a:lnTo>
                  <a:cubicBezTo>
                    <a:pt x="13556" y="14133"/>
                    <a:pt x="14119" y="14472"/>
                    <a:pt x="14119" y="15521"/>
                  </a:cubicBezTo>
                  <a:lnTo>
                    <a:pt x="14119" y="16385"/>
                  </a:lnTo>
                  <a:cubicBezTo>
                    <a:pt x="14119" y="17249"/>
                    <a:pt x="13219" y="17743"/>
                    <a:pt x="11644" y="17743"/>
                  </a:cubicBezTo>
                  <a:lnTo>
                    <a:pt x="9956" y="17743"/>
                  </a:lnTo>
                  <a:cubicBezTo>
                    <a:pt x="8381" y="17743"/>
                    <a:pt x="7481" y="17249"/>
                    <a:pt x="7481" y="16385"/>
                  </a:cubicBezTo>
                  <a:lnTo>
                    <a:pt x="7481" y="14657"/>
                  </a:lnTo>
                  <a:cubicBezTo>
                    <a:pt x="7481" y="14256"/>
                    <a:pt x="6863" y="13948"/>
                    <a:pt x="6188" y="13948"/>
                  </a:cubicBezTo>
                  <a:lnTo>
                    <a:pt x="1294" y="13948"/>
                  </a:lnTo>
                  <a:cubicBezTo>
                    <a:pt x="562" y="13948"/>
                    <a:pt x="0" y="14256"/>
                    <a:pt x="0" y="14657"/>
                  </a:cubicBezTo>
                  <a:lnTo>
                    <a:pt x="0" y="17496"/>
                  </a:lnTo>
                  <a:cubicBezTo>
                    <a:pt x="0" y="19748"/>
                    <a:pt x="3375" y="21600"/>
                    <a:pt x="7481" y="21600"/>
                  </a:cubicBezTo>
                  <a:lnTo>
                    <a:pt x="14119" y="21600"/>
                  </a:lnTo>
                  <a:cubicBezTo>
                    <a:pt x="18225" y="21600"/>
                    <a:pt x="21600" y="19748"/>
                    <a:pt x="21600" y="17496"/>
                  </a:cubicBezTo>
                  <a:lnTo>
                    <a:pt x="21600" y="14379"/>
                  </a:lnTo>
                  <a:cubicBezTo>
                    <a:pt x="21600" y="12343"/>
                    <a:pt x="20419" y="11417"/>
                    <a:pt x="17438" y="10460"/>
                  </a:cubicBezTo>
                  <a:lnTo>
                    <a:pt x="8719" y="7622"/>
                  </a:lnTo>
                  <a:cubicBezTo>
                    <a:pt x="7819" y="7313"/>
                    <a:pt x="7481" y="6974"/>
                    <a:pt x="7481" y="6264"/>
                  </a:cubicBezTo>
                  <a:cubicBezTo>
                    <a:pt x="7481" y="6264"/>
                    <a:pt x="7481" y="5215"/>
                    <a:pt x="7481" y="521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D0045BBD-201D-E94A-9214-0280DAF5B0DD}"/>
                </a:ext>
              </a:extLst>
            </p:cNvPr>
            <p:cNvSpPr/>
            <p:nvPr userDrawn="1"/>
          </p:nvSpPr>
          <p:spPr>
            <a:xfrm>
              <a:off x="3149600" y="101600"/>
              <a:ext cx="179540" cy="945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10"/>
                  </a:moveTo>
                  <a:cubicBezTo>
                    <a:pt x="21600" y="309"/>
                    <a:pt x="19977" y="0"/>
                    <a:pt x="17864" y="0"/>
                  </a:cubicBezTo>
                  <a:lnTo>
                    <a:pt x="3734" y="0"/>
                  </a:lnTo>
                  <a:cubicBezTo>
                    <a:pt x="1623" y="0"/>
                    <a:pt x="0" y="309"/>
                    <a:pt x="0" y="710"/>
                  </a:cubicBezTo>
                  <a:lnTo>
                    <a:pt x="0" y="20890"/>
                  </a:lnTo>
                  <a:cubicBezTo>
                    <a:pt x="0" y="21291"/>
                    <a:pt x="1623" y="21600"/>
                    <a:pt x="3734" y="21600"/>
                  </a:cubicBezTo>
                  <a:lnTo>
                    <a:pt x="17864" y="21600"/>
                  </a:lnTo>
                  <a:cubicBezTo>
                    <a:pt x="19977" y="21600"/>
                    <a:pt x="21600" y="21291"/>
                    <a:pt x="21600" y="20890"/>
                  </a:cubicBezTo>
                  <a:cubicBezTo>
                    <a:pt x="21600" y="20890"/>
                    <a:pt x="21600" y="710"/>
                    <a:pt x="21600" y="71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543077F2-CC20-3545-8919-07516EC943E1}"/>
                </a:ext>
              </a:extLst>
            </p:cNvPr>
            <p:cNvSpPr/>
            <p:nvPr userDrawn="1"/>
          </p:nvSpPr>
          <p:spPr>
            <a:xfrm>
              <a:off x="3467100" y="101600"/>
              <a:ext cx="444357" cy="810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956" y="17743"/>
                  </a:moveTo>
                  <a:cubicBezTo>
                    <a:pt x="8382" y="17743"/>
                    <a:pt x="7482" y="17249"/>
                    <a:pt x="7482" y="16385"/>
                  </a:cubicBezTo>
                  <a:lnTo>
                    <a:pt x="7482" y="5214"/>
                  </a:lnTo>
                  <a:cubicBezTo>
                    <a:pt x="7482" y="4351"/>
                    <a:pt x="8382" y="3857"/>
                    <a:pt x="9956" y="3857"/>
                  </a:cubicBezTo>
                  <a:lnTo>
                    <a:pt x="11644" y="3857"/>
                  </a:lnTo>
                  <a:cubicBezTo>
                    <a:pt x="13218" y="3857"/>
                    <a:pt x="14118" y="4351"/>
                    <a:pt x="14118" y="5214"/>
                  </a:cubicBezTo>
                  <a:lnTo>
                    <a:pt x="14118" y="16385"/>
                  </a:lnTo>
                  <a:cubicBezTo>
                    <a:pt x="14118" y="17249"/>
                    <a:pt x="13218" y="17743"/>
                    <a:pt x="11644" y="17743"/>
                  </a:cubicBezTo>
                  <a:cubicBezTo>
                    <a:pt x="11644" y="17743"/>
                    <a:pt x="9956" y="17743"/>
                    <a:pt x="9956" y="17743"/>
                  </a:cubicBezTo>
                  <a:close/>
                  <a:moveTo>
                    <a:pt x="14118" y="21600"/>
                  </a:moveTo>
                  <a:cubicBezTo>
                    <a:pt x="18225" y="21600"/>
                    <a:pt x="21600" y="19749"/>
                    <a:pt x="21600" y="17496"/>
                  </a:cubicBezTo>
                  <a:lnTo>
                    <a:pt x="21600" y="4104"/>
                  </a:lnTo>
                  <a:cubicBezTo>
                    <a:pt x="21600" y="1851"/>
                    <a:pt x="18225" y="0"/>
                    <a:pt x="14118" y="0"/>
                  </a:cubicBezTo>
                  <a:lnTo>
                    <a:pt x="7482" y="0"/>
                  </a:lnTo>
                  <a:cubicBezTo>
                    <a:pt x="3375" y="0"/>
                    <a:pt x="0" y="1851"/>
                    <a:pt x="0" y="4104"/>
                  </a:cubicBezTo>
                  <a:lnTo>
                    <a:pt x="0" y="17496"/>
                  </a:lnTo>
                  <a:cubicBezTo>
                    <a:pt x="0" y="19749"/>
                    <a:pt x="3375" y="21600"/>
                    <a:pt x="7482" y="21600"/>
                  </a:cubicBezTo>
                  <a:cubicBezTo>
                    <a:pt x="7482" y="21600"/>
                    <a:pt x="14118" y="21600"/>
                    <a:pt x="14118" y="216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5C9C6AC2-7DC8-AD42-A300-FA6FC8CF85AE}"/>
                </a:ext>
              </a:extLst>
            </p:cNvPr>
            <p:cNvSpPr/>
            <p:nvPr userDrawn="1"/>
          </p:nvSpPr>
          <p:spPr>
            <a:xfrm>
              <a:off x="4038600" y="101600"/>
              <a:ext cx="379031" cy="674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890"/>
                  </a:moveTo>
                  <a:cubicBezTo>
                    <a:pt x="0" y="21292"/>
                    <a:pt x="563" y="21600"/>
                    <a:pt x="1294" y="21600"/>
                  </a:cubicBezTo>
                  <a:lnTo>
                    <a:pt x="5962" y="21600"/>
                  </a:lnTo>
                  <a:cubicBezTo>
                    <a:pt x="6693" y="21600"/>
                    <a:pt x="7256" y="21292"/>
                    <a:pt x="7256" y="20890"/>
                  </a:cubicBezTo>
                  <a:lnTo>
                    <a:pt x="7256" y="9627"/>
                  </a:lnTo>
                  <a:lnTo>
                    <a:pt x="14062" y="20860"/>
                  </a:lnTo>
                  <a:cubicBezTo>
                    <a:pt x="14400" y="21384"/>
                    <a:pt x="14906" y="21600"/>
                    <a:pt x="15806" y="21600"/>
                  </a:cubicBezTo>
                  <a:lnTo>
                    <a:pt x="20307" y="21600"/>
                  </a:lnTo>
                  <a:cubicBezTo>
                    <a:pt x="21037" y="21600"/>
                    <a:pt x="21600" y="21292"/>
                    <a:pt x="21600" y="20890"/>
                  </a:cubicBezTo>
                  <a:lnTo>
                    <a:pt x="21600" y="709"/>
                  </a:lnTo>
                  <a:cubicBezTo>
                    <a:pt x="21600" y="339"/>
                    <a:pt x="21037" y="0"/>
                    <a:pt x="20307" y="0"/>
                  </a:cubicBezTo>
                  <a:lnTo>
                    <a:pt x="15637" y="0"/>
                  </a:lnTo>
                  <a:cubicBezTo>
                    <a:pt x="14906" y="0"/>
                    <a:pt x="14343" y="339"/>
                    <a:pt x="14343" y="709"/>
                  </a:cubicBezTo>
                  <a:lnTo>
                    <a:pt x="14343" y="11787"/>
                  </a:lnTo>
                  <a:lnTo>
                    <a:pt x="8044" y="709"/>
                  </a:lnTo>
                  <a:cubicBezTo>
                    <a:pt x="7763" y="185"/>
                    <a:pt x="7143" y="0"/>
                    <a:pt x="6356" y="0"/>
                  </a:cubicBezTo>
                  <a:lnTo>
                    <a:pt x="1294" y="0"/>
                  </a:lnTo>
                  <a:cubicBezTo>
                    <a:pt x="619" y="0"/>
                    <a:pt x="0" y="339"/>
                    <a:pt x="0" y="709"/>
                  </a:cubicBezTo>
                  <a:cubicBezTo>
                    <a:pt x="0" y="709"/>
                    <a:pt x="0" y="20890"/>
                    <a:pt x="0" y="2089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56E9ABA0-F408-EA44-B315-DD842556D62B}"/>
                </a:ext>
              </a:extLst>
            </p:cNvPr>
            <p:cNvSpPr/>
            <p:nvPr userDrawn="1"/>
          </p:nvSpPr>
          <p:spPr>
            <a:xfrm>
              <a:off x="1841500" y="1460500"/>
              <a:ext cx="450129" cy="809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22" y="4104"/>
                  </a:moveTo>
                  <a:cubicBezTo>
                    <a:pt x="21322" y="1851"/>
                    <a:pt x="17991" y="0"/>
                    <a:pt x="13937" y="0"/>
                  </a:cubicBezTo>
                  <a:lnTo>
                    <a:pt x="1278" y="0"/>
                  </a:lnTo>
                  <a:cubicBezTo>
                    <a:pt x="611" y="0"/>
                    <a:pt x="0" y="278"/>
                    <a:pt x="0" y="679"/>
                  </a:cubicBezTo>
                  <a:lnTo>
                    <a:pt x="0" y="20890"/>
                  </a:lnTo>
                  <a:cubicBezTo>
                    <a:pt x="0" y="21291"/>
                    <a:pt x="611" y="21600"/>
                    <a:pt x="1278" y="21600"/>
                  </a:cubicBezTo>
                  <a:lnTo>
                    <a:pt x="6108" y="21600"/>
                  </a:lnTo>
                  <a:cubicBezTo>
                    <a:pt x="6829" y="21600"/>
                    <a:pt x="7385" y="21291"/>
                    <a:pt x="7385" y="20890"/>
                  </a:cubicBezTo>
                  <a:lnTo>
                    <a:pt x="7385" y="12713"/>
                  </a:lnTo>
                  <a:lnTo>
                    <a:pt x="11494" y="12713"/>
                  </a:lnTo>
                  <a:cubicBezTo>
                    <a:pt x="13049" y="12713"/>
                    <a:pt x="13937" y="13207"/>
                    <a:pt x="13937" y="14071"/>
                  </a:cubicBezTo>
                  <a:lnTo>
                    <a:pt x="13937" y="19811"/>
                  </a:lnTo>
                  <a:cubicBezTo>
                    <a:pt x="13937" y="21476"/>
                    <a:pt x="15492" y="21600"/>
                    <a:pt x="16324" y="21600"/>
                  </a:cubicBezTo>
                  <a:lnTo>
                    <a:pt x="20434" y="21600"/>
                  </a:lnTo>
                  <a:cubicBezTo>
                    <a:pt x="21156" y="21600"/>
                    <a:pt x="21600" y="21384"/>
                    <a:pt x="21600" y="21075"/>
                  </a:cubicBezTo>
                  <a:cubicBezTo>
                    <a:pt x="21600" y="20829"/>
                    <a:pt x="21322" y="20242"/>
                    <a:pt x="21322" y="19717"/>
                  </a:cubicBezTo>
                  <a:lnTo>
                    <a:pt x="21322" y="14225"/>
                  </a:lnTo>
                  <a:cubicBezTo>
                    <a:pt x="21322" y="12774"/>
                    <a:pt x="20045" y="11386"/>
                    <a:pt x="16936" y="10800"/>
                  </a:cubicBezTo>
                  <a:cubicBezTo>
                    <a:pt x="20045" y="10214"/>
                    <a:pt x="21322" y="9010"/>
                    <a:pt x="21322" y="7375"/>
                  </a:cubicBezTo>
                  <a:cubicBezTo>
                    <a:pt x="21322" y="7375"/>
                    <a:pt x="21322" y="4104"/>
                    <a:pt x="21322" y="4104"/>
                  </a:cubicBezTo>
                  <a:close/>
                  <a:moveTo>
                    <a:pt x="7385" y="8856"/>
                  </a:moveTo>
                  <a:lnTo>
                    <a:pt x="7385" y="3857"/>
                  </a:lnTo>
                  <a:lnTo>
                    <a:pt x="11494" y="3857"/>
                  </a:lnTo>
                  <a:cubicBezTo>
                    <a:pt x="13049" y="3857"/>
                    <a:pt x="13937" y="4351"/>
                    <a:pt x="13937" y="5215"/>
                  </a:cubicBezTo>
                  <a:lnTo>
                    <a:pt x="13937" y="7498"/>
                  </a:lnTo>
                  <a:cubicBezTo>
                    <a:pt x="13937" y="8363"/>
                    <a:pt x="13049" y="8856"/>
                    <a:pt x="11494" y="8856"/>
                  </a:cubicBezTo>
                  <a:cubicBezTo>
                    <a:pt x="11494" y="8856"/>
                    <a:pt x="7385" y="8856"/>
                    <a:pt x="7385" y="8856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ACC50329-B928-6B41-AF76-D7AB30B2EAF7}"/>
                </a:ext>
              </a:extLst>
            </p:cNvPr>
            <p:cNvSpPr/>
            <p:nvPr userDrawn="1"/>
          </p:nvSpPr>
          <p:spPr>
            <a:xfrm>
              <a:off x="2425700" y="1320800"/>
              <a:ext cx="518389" cy="944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956" y="17743"/>
                  </a:moveTo>
                  <a:cubicBezTo>
                    <a:pt x="8381" y="17743"/>
                    <a:pt x="7481" y="17249"/>
                    <a:pt x="7481" y="16385"/>
                  </a:cubicBezTo>
                  <a:lnTo>
                    <a:pt x="7481" y="5215"/>
                  </a:lnTo>
                  <a:cubicBezTo>
                    <a:pt x="7481" y="4351"/>
                    <a:pt x="8381" y="3857"/>
                    <a:pt x="9956" y="3857"/>
                  </a:cubicBezTo>
                  <a:lnTo>
                    <a:pt x="11644" y="3857"/>
                  </a:lnTo>
                  <a:cubicBezTo>
                    <a:pt x="13219" y="3857"/>
                    <a:pt x="14119" y="4351"/>
                    <a:pt x="14119" y="5215"/>
                  </a:cubicBezTo>
                  <a:lnTo>
                    <a:pt x="14119" y="16385"/>
                  </a:lnTo>
                  <a:cubicBezTo>
                    <a:pt x="14119" y="17249"/>
                    <a:pt x="13219" y="17743"/>
                    <a:pt x="11644" y="17743"/>
                  </a:cubicBezTo>
                  <a:cubicBezTo>
                    <a:pt x="11644" y="17743"/>
                    <a:pt x="9956" y="17743"/>
                    <a:pt x="9956" y="17743"/>
                  </a:cubicBezTo>
                  <a:close/>
                  <a:moveTo>
                    <a:pt x="14119" y="21600"/>
                  </a:moveTo>
                  <a:cubicBezTo>
                    <a:pt x="18225" y="21600"/>
                    <a:pt x="21600" y="19748"/>
                    <a:pt x="21600" y="17496"/>
                  </a:cubicBezTo>
                  <a:lnTo>
                    <a:pt x="21600" y="4104"/>
                  </a:lnTo>
                  <a:cubicBezTo>
                    <a:pt x="21600" y="1852"/>
                    <a:pt x="18225" y="0"/>
                    <a:pt x="14119" y="0"/>
                  </a:cubicBezTo>
                  <a:lnTo>
                    <a:pt x="7481" y="0"/>
                  </a:lnTo>
                  <a:cubicBezTo>
                    <a:pt x="3375" y="0"/>
                    <a:pt x="0" y="1852"/>
                    <a:pt x="0" y="4104"/>
                  </a:cubicBezTo>
                  <a:lnTo>
                    <a:pt x="0" y="17496"/>
                  </a:lnTo>
                  <a:cubicBezTo>
                    <a:pt x="0" y="19748"/>
                    <a:pt x="3375" y="21600"/>
                    <a:pt x="7481" y="21600"/>
                  </a:cubicBezTo>
                  <a:cubicBezTo>
                    <a:pt x="7481" y="21600"/>
                    <a:pt x="14119" y="21600"/>
                    <a:pt x="14119" y="216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C53B6DE3-1808-1F41-AA57-AB881727D11A}"/>
                </a:ext>
              </a:extLst>
            </p:cNvPr>
            <p:cNvSpPr/>
            <p:nvPr userDrawn="1"/>
          </p:nvSpPr>
          <p:spPr>
            <a:xfrm>
              <a:off x="3086100" y="1193800"/>
              <a:ext cx="564234" cy="1079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119" y="16385"/>
                  </a:moveTo>
                  <a:cubicBezTo>
                    <a:pt x="14119" y="17249"/>
                    <a:pt x="13219" y="17743"/>
                    <a:pt x="11644" y="17743"/>
                  </a:cubicBezTo>
                  <a:lnTo>
                    <a:pt x="9956" y="17743"/>
                  </a:lnTo>
                  <a:cubicBezTo>
                    <a:pt x="8382" y="17743"/>
                    <a:pt x="7481" y="17249"/>
                    <a:pt x="7481" y="16385"/>
                  </a:cubicBezTo>
                  <a:lnTo>
                    <a:pt x="7481" y="5215"/>
                  </a:lnTo>
                  <a:cubicBezTo>
                    <a:pt x="7481" y="4351"/>
                    <a:pt x="8382" y="3857"/>
                    <a:pt x="9956" y="3857"/>
                  </a:cubicBezTo>
                  <a:lnTo>
                    <a:pt x="11644" y="3857"/>
                  </a:lnTo>
                  <a:cubicBezTo>
                    <a:pt x="13219" y="3857"/>
                    <a:pt x="14119" y="4351"/>
                    <a:pt x="14119" y="5215"/>
                  </a:cubicBezTo>
                  <a:lnTo>
                    <a:pt x="14119" y="6943"/>
                  </a:lnTo>
                  <a:cubicBezTo>
                    <a:pt x="14119" y="7344"/>
                    <a:pt x="14738" y="7652"/>
                    <a:pt x="15413" y="7652"/>
                  </a:cubicBezTo>
                  <a:lnTo>
                    <a:pt x="20307" y="7652"/>
                  </a:lnTo>
                  <a:cubicBezTo>
                    <a:pt x="21038" y="7652"/>
                    <a:pt x="21600" y="7344"/>
                    <a:pt x="21600" y="6943"/>
                  </a:cubicBezTo>
                  <a:lnTo>
                    <a:pt x="21600" y="4104"/>
                  </a:lnTo>
                  <a:cubicBezTo>
                    <a:pt x="21600" y="1851"/>
                    <a:pt x="18225" y="0"/>
                    <a:pt x="14119" y="0"/>
                  </a:cubicBezTo>
                  <a:lnTo>
                    <a:pt x="7481" y="0"/>
                  </a:lnTo>
                  <a:cubicBezTo>
                    <a:pt x="3375" y="0"/>
                    <a:pt x="0" y="1851"/>
                    <a:pt x="0" y="4104"/>
                  </a:cubicBezTo>
                  <a:lnTo>
                    <a:pt x="0" y="17496"/>
                  </a:lnTo>
                  <a:cubicBezTo>
                    <a:pt x="0" y="19749"/>
                    <a:pt x="3375" y="21600"/>
                    <a:pt x="7481" y="21600"/>
                  </a:cubicBezTo>
                  <a:lnTo>
                    <a:pt x="14119" y="21600"/>
                  </a:lnTo>
                  <a:cubicBezTo>
                    <a:pt x="18225" y="21600"/>
                    <a:pt x="21600" y="19749"/>
                    <a:pt x="21600" y="17496"/>
                  </a:cubicBezTo>
                  <a:lnTo>
                    <a:pt x="21600" y="14657"/>
                  </a:lnTo>
                  <a:cubicBezTo>
                    <a:pt x="21600" y="14256"/>
                    <a:pt x="21038" y="13948"/>
                    <a:pt x="20307" y="13948"/>
                  </a:cubicBezTo>
                  <a:lnTo>
                    <a:pt x="15413" y="13948"/>
                  </a:lnTo>
                  <a:cubicBezTo>
                    <a:pt x="14738" y="13948"/>
                    <a:pt x="14119" y="14256"/>
                    <a:pt x="14119" y="14657"/>
                  </a:cubicBezTo>
                  <a:cubicBezTo>
                    <a:pt x="14119" y="14657"/>
                    <a:pt x="14119" y="16385"/>
                    <a:pt x="14119" y="1638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9442AE88-DDFC-A341-B324-4CF0F427BDEE}"/>
                </a:ext>
              </a:extLst>
            </p:cNvPr>
            <p:cNvSpPr/>
            <p:nvPr userDrawn="1"/>
          </p:nvSpPr>
          <p:spPr>
            <a:xfrm>
              <a:off x="3784600" y="1054100"/>
              <a:ext cx="635909" cy="1214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615" y="9813"/>
                  </a:moveTo>
                  <a:lnTo>
                    <a:pt x="21492" y="1141"/>
                  </a:lnTo>
                  <a:cubicBezTo>
                    <a:pt x="21546" y="988"/>
                    <a:pt x="21600" y="895"/>
                    <a:pt x="21600" y="740"/>
                  </a:cubicBezTo>
                  <a:cubicBezTo>
                    <a:pt x="21600" y="339"/>
                    <a:pt x="21171" y="0"/>
                    <a:pt x="20099" y="0"/>
                  </a:cubicBezTo>
                  <a:lnTo>
                    <a:pt x="16080" y="0"/>
                  </a:lnTo>
                  <a:cubicBezTo>
                    <a:pt x="14900" y="0"/>
                    <a:pt x="14472" y="309"/>
                    <a:pt x="14257" y="740"/>
                  </a:cubicBezTo>
                  <a:lnTo>
                    <a:pt x="10237" y="8424"/>
                  </a:lnTo>
                  <a:cubicBezTo>
                    <a:pt x="10077" y="8702"/>
                    <a:pt x="9808" y="8794"/>
                    <a:pt x="9380" y="8794"/>
                  </a:cubicBezTo>
                  <a:lnTo>
                    <a:pt x="7128" y="8794"/>
                  </a:lnTo>
                  <a:lnTo>
                    <a:pt x="7128" y="679"/>
                  </a:lnTo>
                  <a:cubicBezTo>
                    <a:pt x="7128" y="278"/>
                    <a:pt x="6539" y="0"/>
                    <a:pt x="5896" y="0"/>
                  </a:cubicBezTo>
                  <a:lnTo>
                    <a:pt x="1232" y="0"/>
                  </a:lnTo>
                  <a:cubicBezTo>
                    <a:pt x="590" y="0"/>
                    <a:pt x="0" y="278"/>
                    <a:pt x="0" y="679"/>
                  </a:cubicBezTo>
                  <a:lnTo>
                    <a:pt x="0" y="20891"/>
                  </a:lnTo>
                  <a:cubicBezTo>
                    <a:pt x="0" y="21292"/>
                    <a:pt x="590" y="21600"/>
                    <a:pt x="1232" y="21600"/>
                  </a:cubicBezTo>
                  <a:lnTo>
                    <a:pt x="5896" y="21600"/>
                  </a:lnTo>
                  <a:cubicBezTo>
                    <a:pt x="6592" y="21600"/>
                    <a:pt x="7128" y="21292"/>
                    <a:pt x="7128" y="20891"/>
                  </a:cubicBezTo>
                  <a:lnTo>
                    <a:pt x="7128" y="12713"/>
                  </a:lnTo>
                  <a:lnTo>
                    <a:pt x="11095" y="12713"/>
                  </a:lnTo>
                  <a:cubicBezTo>
                    <a:pt x="12596" y="12713"/>
                    <a:pt x="13453" y="13207"/>
                    <a:pt x="13453" y="14071"/>
                  </a:cubicBezTo>
                  <a:lnTo>
                    <a:pt x="13453" y="20243"/>
                  </a:lnTo>
                  <a:cubicBezTo>
                    <a:pt x="13453" y="21106"/>
                    <a:pt x="14310" y="21600"/>
                    <a:pt x="15811" y="21600"/>
                  </a:cubicBezTo>
                  <a:lnTo>
                    <a:pt x="19724" y="21600"/>
                  </a:lnTo>
                  <a:cubicBezTo>
                    <a:pt x="20421" y="21600"/>
                    <a:pt x="20849" y="21384"/>
                    <a:pt x="20849" y="21076"/>
                  </a:cubicBezTo>
                  <a:cubicBezTo>
                    <a:pt x="20849" y="20829"/>
                    <a:pt x="20582" y="20243"/>
                    <a:pt x="20582" y="19718"/>
                  </a:cubicBezTo>
                  <a:lnTo>
                    <a:pt x="20582" y="13917"/>
                  </a:lnTo>
                  <a:cubicBezTo>
                    <a:pt x="20582" y="12343"/>
                    <a:pt x="19938" y="10677"/>
                    <a:pt x="16615" y="9813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1140E83A-96A3-144C-A2D0-43076D4674FF}"/>
                </a:ext>
              </a:extLst>
            </p:cNvPr>
            <p:cNvSpPr/>
            <p:nvPr userDrawn="1"/>
          </p:nvSpPr>
          <p:spPr>
            <a:xfrm>
              <a:off x="1231900" y="101600"/>
              <a:ext cx="256488" cy="1349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10"/>
                  </a:moveTo>
                  <a:cubicBezTo>
                    <a:pt x="21600" y="309"/>
                    <a:pt x="19975" y="0"/>
                    <a:pt x="17864" y="0"/>
                  </a:cubicBezTo>
                  <a:lnTo>
                    <a:pt x="3736" y="0"/>
                  </a:lnTo>
                  <a:cubicBezTo>
                    <a:pt x="1622" y="0"/>
                    <a:pt x="0" y="309"/>
                    <a:pt x="0" y="710"/>
                  </a:cubicBezTo>
                  <a:lnTo>
                    <a:pt x="0" y="20890"/>
                  </a:lnTo>
                  <a:cubicBezTo>
                    <a:pt x="0" y="21291"/>
                    <a:pt x="1622" y="21600"/>
                    <a:pt x="3736" y="21600"/>
                  </a:cubicBezTo>
                  <a:lnTo>
                    <a:pt x="17864" y="21600"/>
                  </a:lnTo>
                  <a:cubicBezTo>
                    <a:pt x="19975" y="21600"/>
                    <a:pt x="21600" y="21291"/>
                    <a:pt x="21600" y="20890"/>
                  </a:cubicBezTo>
                  <a:cubicBezTo>
                    <a:pt x="21600" y="20890"/>
                    <a:pt x="21600" y="710"/>
                    <a:pt x="21600" y="71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EDCF1960-D3B0-3A4C-81C5-1E2784349BC9}"/>
                </a:ext>
              </a:extLst>
            </p:cNvPr>
            <p:cNvSpPr/>
            <p:nvPr userDrawn="1"/>
          </p:nvSpPr>
          <p:spPr>
            <a:xfrm>
              <a:off x="139700" y="101600"/>
              <a:ext cx="950392" cy="1484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13" y="9350"/>
                  </a:moveTo>
                  <a:lnTo>
                    <a:pt x="8582" y="13331"/>
                  </a:lnTo>
                  <a:cubicBezTo>
                    <a:pt x="8679" y="13577"/>
                    <a:pt x="8968" y="13762"/>
                    <a:pt x="9450" y="13762"/>
                  </a:cubicBezTo>
                  <a:lnTo>
                    <a:pt x="12150" y="13762"/>
                  </a:lnTo>
                  <a:cubicBezTo>
                    <a:pt x="12632" y="13762"/>
                    <a:pt x="12921" y="13577"/>
                    <a:pt x="13018" y="13331"/>
                  </a:cubicBezTo>
                  <a:lnTo>
                    <a:pt x="15188" y="9350"/>
                  </a:lnTo>
                  <a:lnTo>
                    <a:pt x="15188" y="20890"/>
                  </a:lnTo>
                  <a:cubicBezTo>
                    <a:pt x="15188" y="21291"/>
                    <a:pt x="15670" y="21600"/>
                    <a:pt x="16296" y="21600"/>
                  </a:cubicBezTo>
                  <a:lnTo>
                    <a:pt x="20491" y="21600"/>
                  </a:lnTo>
                  <a:cubicBezTo>
                    <a:pt x="21118" y="21600"/>
                    <a:pt x="21600" y="21291"/>
                    <a:pt x="21600" y="20890"/>
                  </a:cubicBezTo>
                  <a:lnTo>
                    <a:pt x="21600" y="679"/>
                  </a:lnTo>
                  <a:cubicBezTo>
                    <a:pt x="21600" y="309"/>
                    <a:pt x="21070" y="0"/>
                    <a:pt x="20491" y="0"/>
                  </a:cubicBezTo>
                  <a:lnTo>
                    <a:pt x="16104" y="0"/>
                  </a:lnTo>
                  <a:cubicBezTo>
                    <a:pt x="15236" y="0"/>
                    <a:pt x="14898" y="309"/>
                    <a:pt x="14705" y="679"/>
                  </a:cubicBezTo>
                  <a:lnTo>
                    <a:pt x="10800" y="8547"/>
                  </a:lnTo>
                  <a:lnTo>
                    <a:pt x="6895" y="679"/>
                  </a:lnTo>
                  <a:cubicBezTo>
                    <a:pt x="6702" y="309"/>
                    <a:pt x="6364" y="0"/>
                    <a:pt x="5496" y="0"/>
                  </a:cubicBezTo>
                  <a:lnTo>
                    <a:pt x="1109" y="0"/>
                  </a:lnTo>
                  <a:cubicBezTo>
                    <a:pt x="530" y="0"/>
                    <a:pt x="0" y="309"/>
                    <a:pt x="0" y="679"/>
                  </a:cubicBezTo>
                  <a:lnTo>
                    <a:pt x="0" y="20890"/>
                  </a:lnTo>
                  <a:cubicBezTo>
                    <a:pt x="0" y="21291"/>
                    <a:pt x="482" y="21600"/>
                    <a:pt x="1109" y="21600"/>
                  </a:cubicBezTo>
                  <a:lnTo>
                    <a:pt x="5304" y="21600"/>
                  </a:lnTo>
                  <a:cubicBezTo>
                    <a:pt x="5930" y="21600"/>
                    <a:pt x="6413" y="21291"/>
                    <a:pt x="6413" y="20890"/>
                  </a:cubicBezTo>
                  <a:cubicBezTo>
                    <a:pt x="6413" y="20890"/>
                    <a:pt x="6413" y="9350"/>
                    <a:pt x="6413" y="935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95013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erce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2EC1362-ECCB-354A-8F62-A875C703960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FDBD25-8E0C-3449-B59D-B5F420C9E6C9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1449061-1EC7-4246-8729-B12A21054A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577" y="389977"/>
            <a:ext cx="13087377" cy="5952861"/>
          </a:xfrm>
        </p:spPr>
        <p:txBody>
          <a:bodyPr wrap="none" anchor="t">
            <a:noAutofit/>
          </a:bodyPr>
          <a:lstStyle>
            <a:lvl1pPr>
              <a:defRPr sz="48500" b="0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C76389E5-8A25-6440-9352-3214E0508F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813" y="5908708"/>
            <a:ext cx="12625385" cy="3344004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>
                <a:solidFill>
                  <a:schemeClr val="accent5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271503-8CAC-DA47-AB55-E1651D88E842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9588"/>
            <a:ext cx="12625831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0694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7B019220-7802-AE47-A9E7-45C3C14857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1369" y="509588"/>
            <a:ext cx="13913293" cy="8748711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5608CBA-51F6-0047-AE0B-74EC6655C4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4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C4F228-07A8-A446-8487-97CF9A0641F1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4537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6A1CE92-2CA4-5E4C-B8D7-B0719CAA4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3" y="474255"/>
            <a:ext cx="13912843" cy="2029420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5608CBA-51F6-0047-AE0B-74EC6655C4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4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C4F228-07A8-A446-8487-97CF9A0641F1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6F653CCC-7681-A64D-8FEF-B55CB9C113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1370" y="2743199"/>
            <a:ext cx="5420252" cy="5791201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210A8813-82CC-C845-950C-F2A5B44CD0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76210" y="2743199"/>
            <a:ext cx="4620127" cy="5791201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BB16758-7174-8248-A9D2-8B66A5DCE3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78627" y="7796462"/>
            <a:ext cx="4157145" cy="145624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1200"/>
              </a:spcAft>
              <a:defRPr sz="1600">
                <a:solidFill>
                  <a:schemeClr val="accent1"/>
                </a:solidFill>
              </a:defRPr>
            </a:lvl1pPr>
            <a:lvl2pPr marL="228600" indent="-217488">
              <a:lnSpc>
                <a:spcPct val="100000"/>
              </a:lnSpc>
              <a:spcAft>
                <a:spcPts val="1200"/>
              </a:spcAft>
              <a:buFont typeface="System Font Regular"/>
              <a:buChar char="–"/>
              <a:tabLst/>
              <a:defRPr sz="1600">
                <a:solidFill>
                  <a:schemeClr val="accent1"/>
                </a:solidFill>
              </a:defRPr>
            </a:lvl2pPr>
            <a:lvl3pPr marL="15875" indent="0">
              <a:lnSpc>
                <a:spcPct val="100000"/>
              </a:lnSpc>
              <a:spcAft>
                <a:spcPts val="1200"/>
              </a:spcAft>
              <a:tabLst/>
              <a:defRPr sz="1600"/>
            </a:lvl3pPr>
            <a:lvl4pPr>
              <a:lnSpc>
                <a:spcPct val="100000"/>
              </a:lnSpc>
              <a:spcAft>
                <a:spcPts val="1200"/>
              </a:spcAft>
              <a:defRPr sz="1600"/>
            </a:lvl4pPr>
            <a:lvl5pPr>
              <a:lnSpc>
                <a:spcPct val="100000"/>
              </a:lnSpc>
              <a:spcAft>
                <a:spcPts val="1200"/>
              </a:spcAft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8884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6A1CE92-2CA4-5E4C-B8D7-B0719CAA4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3" y="474254"/>
            <a:ext cx="7496175" cy="4267375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5608CBA-51F6-0047-AE0B-74EC6655C4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4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C4F228-07A8-A446-8487-97CF9A0641F1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6F653CCC-7681-A64D-8FEF-B55CB9C113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93920" y="4957011"/>
            <a:ext cx="3408830" cy="4295700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210A8813-82CC-C845-950C-F2A5B44CD0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21825" y="509589"/>
            <a:ext cx="5145088" cy="5907253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BB16758-7174-8248-A9D2-8B66A5DCE3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6744" y="4985336"/>
            <a:ext cx="3625682" cy="42673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1200"/>
              </a:spcAft>
              <a:defRPr sz="1600">
                <a:solidFill>
                  <a:schemeClr val="accent1"/>
                </a:solidFill>
              </a:defRPr>
            </a:lvl1pPr>
            <a:lvl2pPr marL="228600" indent="-217488">
              <a:lnSpc>
                <a:spcPct val="100000"/>
              </a:lnSpc>
              <a:spcAft>
                <a:spcPts val="1200"/>
              </a:spcAft>
              <a:buFont typeface="System Font Regular"/>
              <a:buChar char="–"/>
              <a:tabLst/>
              <a:defRPr sz="1600">
                <a:solidFill>
                  <a:schemeClr val="accent1"/>
                </a:solidFill>
              </a:defRPr>
            </a:lvl2pPr>
            <a:lvl3pPr marL="15875" indent="0">
              <a:lnSpc>
                <a:spcPct val="100000"/>
              </a:lnSpc>
              <a:spcAft>
                <a:spcPts val="1200"/>
              </a:spcAft>
              <a:tabLst/>
              <a:defRPr sz="1600"/>
            </a:lvl3pPr>
            <a:lvl4pPr>
              <a:lnSpc>
                <a:spcPct val="100000"/>
              </a:lnSpc>
              <a:spcAft>
                <a:spcPts val="1200"/>
              </a:spcAft>
              <a:defRPr sz="1600"/>
            </a:lvl4pPr>
            <a:lvl5pPr>
              <a:lnSpc>
                <a:spcPct val="100000"/>
              </a:lnSpc>
              <a:spcAft>
                <a:spcPts val="1200"/>
              </a:spcAft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66453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number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D64F7DE-EDCB-8B45-9782-EC8CF595E8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199" y="5179318"/>
            <a:ext cx="6430179" cy="3719736"/>
          </a:xfrm>
        </p:spPr>
        <p:txBody>
          <a:bodyPr wrap="none" anchor="t">
            <a:noAutofit/>
          </a:bodyPr>
          <a:lstStyle>
            <a:lvl1pPr>
              <a:defRPr sz="23400" b="1" i="0" spc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1B5CF7E4-7B7A-B24F-9007-8141CC6837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53266" y="643271"/>
            <a:ext cx="6351649" cy="2136763"/>
          </a:xfrm>
        </p:spPr>
        <p:txBody>
          <a:bodyPr wrap="none" anchor="t">
            <a:noAutofit/>
          </a:bodyPr>
          <a:lstStyle>
            <a:lvl1pPr>
              <a:defRPr sz="12400" b="1" i="0" spc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20294D-5732-604F-B88C-325444FE57A4}"/>
              </a:ext>
            </a:extLst>
          </p:cNvPr>
          <p:cNvCxnSpPr>
            <a:cxnSpLocks/>
          </p:cNvCxnSpPr>
          <p:nvPr userDrawn="1"/>
        </p:nvCxnSpPr>
        <p:spPr>
          <a:xfrm>
            <a:off x="8272797" y="509588"/>
            <a:ext cx="6171866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CBC6F8E-ABCD-CF49-9FCB-A3D67E0269B0}"/>
              </a:ext>
            </a:extLst>
          </p:cNvPr>
          <p:cNvCxnSpPr>
            <a:cxnSpLocks/>
          </p:cNvCxnSpPr>
          <p:nvPr userDrawn="1"/>
        </p:nvCxnSpPr>
        <p:spPr>
          <a:xfrm>
            <a:off x="531369" y="4263441"/>
            <a:ext cx="749661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0588CF7-7FF0-BA40-81AD-8F242BE24B1C}"/>
              </a:ext>
            </a:extLst>
          </p:cNvPr>
          <p:cNvCxnSpPr>
            <a:cxnSpLocks/>
          </p:cNvCxnSpPr>
          <p:nvPr userDrawn="1"/>
        </p:nvCxnSpPr>
        <p:spPr>
          <a:xfrm>
            <a:off x="8272797" y="4263441"/>
            <a:ext cx="6171866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9CB0B53E-2AE3-2943-9F33-687C2B8C71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53266" y="4461292"/>
            <a:ext cx="6351649" cy="2136763"/>
          </a:xfrm>
        </p:spPr>
        <p:txBody>
          <a:bodyPr wrap="none" anchor="t">
            <a:noAutofit/>
          </a:bodyPr>
          <a:lstStyle>
            <a:lvl1pPr>
              <a:defRPr sz="12400" b="1" i="0" spc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5" y="508491"/>
            <a:ext cx="4903783" cy="2956593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44FAEB61-A65A-694F-A28C-CB7CB7AB55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72797" y="2480020"/>
            <a:ext cx="6171866" cy="627864"/>
          </a:xfrm>
          <a:noFill/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B3CD9E6C-D39C-BC47-8228-A7D61F01193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72797" y="6298041"/>
            <a:ext cx="6171866" cy="627864"/>
          </a:xfrm>
          <a:noFill/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37D36753-2DE7-344D-9375-76E0A689CE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6105" y="4535060"/>
            <a:ext cx="4903783" cy="589390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13959E74-F571-3542-B64B-20C57923CF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6105" y="8064323"/>
            <a:ext cx="4903783" cy="589390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</p:spTree>
    <p:extLst>
      <p:ext uri="{BB962C8B-B14F-4D97-AF65-F5344CB8AC3E}">
        <p14:creationId xmlns:p14="http://schemas.microsoft.com/office/powerpoint/2010/main" val="310729423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numbers  (Variation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D64F7DE-EDCB-8B45-9782-EC8CF595E8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199" y="5179318"/>
            <a:ext cx="6430179" cy="3719736"/>
          </a:xfrm>
        </p:spPr>
        <p:txBody>
          <a:bodyPr wrap="none" anchor="t">
            <a:noAutofit/>
          </a:bodyPr>
          <a:lstStyle>
            <a:lvl1pPr>
              <a:defRPr sz="23400" b="1" i="0" spc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1B5CF7E4-7B7A-B24F-9007-8141CC6837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53266" y="643271"/>
            <a:ext cx="6351649" cy="2136763"/>
          </a:xfrm>
        </p:spPr>
        <p:txBody>
          <a:bodyPr wrap="none" anchor="t">
            <a:noAutofit/>
          </a:bodyPr>
          <a:lstStyle>
            <a:lvl1pPr>
              <a:defRPr sz="12400" b="1" i="0" spc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20294D-5732-604F-B88C-325444FE57A4}"/>
              </a:ext>
            </a:extLst>
          </p:cNvPr>
          <p:cNvCxnSpPr>
            <a:cxnSpLocks/>
          </p:cNvCxnSpPr>
          <p:nvPr userDrawn="1"/>
        </p:nvCxnSpPr>
        <p:spPr>
          <a:xfrm>
            <a:off x="8272797" y="509588"/>
            <a:ext cx="6171866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CBC6F8E-ABCD-CF49-9FCB-A3D67E0269B0}"/>
              </a:ext>
            </a:extLst>
          </p:cNvPr>
          <p:cNvCxnSpPr>
            <a:cxnSpLocks/>
          </p:cNvCxnSpPr>
          <p:nvPr userDrawn="1"/>
        </p:nvCxnSpPr>
        <p:spPr>
          <a:xfrm>
            <a:off x="531369" y="4263441"/>
            <a:ext cx="749661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0588CF7-7FF0-BA40-81AD-8F242BE24B1C}"/>
              </a:ext>
            </a:extLst>
          </p:cNvPr>
          <p:cNvCxnSpPr>
            <a:cxnSpLocks/>
          </p:cNvCxnSpPr>
          <p:nvPr userDrawn="1"/>
        </p:nvCxnSpPr>
        <p:spPr>
          <a:xfrm>
            <a:off x="8272797" y="4263441"/>
            <a:ext cx="6171866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9CB0B53E-2AE3-2943-9F33-687C2B8C71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53266" y="4461292"/>
            <a:ext cx="6351649" cy="2136763"/>
          </a:xfrm>
        </p:spPr>
        <p:txBody>
          <a:bodyPr wrap="none" anchor="t">
            <a:noAutofit/>
          </a:bodyPr>
          <a:lstStyle>
            <a:lvl1pPr>
              <a:defRPr sz="12400" b="1" i="0" spc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5" y="508491"/>
            <a:ext cx="4903783" cy="2956593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44FAEB61-A65A-694F-A28C-CB7CB7AB55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72797" y="2480020"/>
            <a:ext cx="6171866" cy="627864"/>
          </a:xfrm>
          <a:noFill/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B3CD9E6C-D39C-BC47-8228-A7D61F01193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72797" y="6298041"/>
            <a:ext cx="6171866" cy="627864"/>
          </a:xfrm>
          <a:noFill/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37D36753-2DE7-344D-9375-76E0A689CE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6105" y="4535060"/>
            <a:ext cx="4903783" cy="589390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13959E74-F571-3542-B64B-20C57923CF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6105" y="8064323"/>
            <a:ext cx="4903783" cy="589390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</p:spTree>
    <p:extLst>
      <p:ext uri="{BB962C8B-B14F-4D97-AF65-F5344CB8AC3E}">
        <p14:creationId xmlns:p14="http://schemas.microsoft.com/office/powerpoint/2010/main" val="423713257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p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19022-E069-BF47-ACC1-14ED86A09E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52EEA3-30B3-DB48-AB23-98E3F32F0A9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6EB6DF8B-E78C-C344-A446-78A642C76D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813" y="509588"/>
            <a:ext cx="10058393" cy="8743124"/>
          </a:xfrm>
        </p:spPr>
        <p:txBody>
          <a:bodyPr wrap="square">
            <a:noAutofit/>
          </a:bodyPr>
          <a:lstStyle>
            <a:lvl1pPr>
              <a:lnSpc>
                <a:spcPct val="90000"/>
              </a:lnSpc>
              <a:spcAft>
                <a:spcPts val="4600"/>
              </a:spcAft>
              <a:defRPr sz="64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556183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py (Variation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19022-E069-BF47-ACC1-14ED86A09E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52EEA3-30B3-DB48-AB23-98E3F32F0A9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6EB6DF8B-E78C-C344-A446-78A642C76D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813" y="509588"/>
            <a:ext cx="10058393" cy="8743124"/>
          </a:xfrm>
        </p:spPr>
        <p:txBody>
          <a:bodyPr wrap="square">
            <a:noAutofit/>
          </a:bodyPr>
          <a:lstStyle>
            <a:lvl1pPr>
              <a:lnSpc>
                <a:spcPct val="90000"/>
              </a:lnSpc>
              <a:spcAft>
                <a:spcPts val="4600"/>
              </a:spcAft>
              <a:defRPr sz="64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3982109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py (Variation 2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19022-E069-BF47-ACC1-14ED86A09E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4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52EEA3-30B3-DB48-AB23-98E3F32F0A9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6EB6DF8B-E78C-C344-A446-78A642C76D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813" y="509588"/>
            <a:ext cx="12726986" cy="8743124"/>
          </a:xfrm>
        </p:spPr>
        <p:txBody>
          <a:bodyPr wrap="square">
            <a:noAutofit/>
          </a:bodyPr>
          <a:lstStyle>
            <a:lvl1pPr>
              <a:lnSpc>
                <a:spcPct val="90000"/>
              </a:lnSpc>
              <a:spcAft>
                <a:spcPts val="4600"/>
              </a:spcAft>
              <a:defRPr sz="6400"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4371572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ac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19022-E069-BF47-ACC1-14ED86A09E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52EEA3-30B3-DB48-AB23-98E3F32F0A9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ACEC0A7-D6E9-2A44-BAC6-274C7F433D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1812" y="509587"/>
            <a:ext cx="12625387" cy="1441133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>
                <a:solidFill>
                  <a:schemeClr val="accent5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03E1E1-DE83-0945-9845-D2511F05B3B7}"/>
              </a:ext>
            </a:extLst>
          </p:cNvPr>
          <p:cNvCxnSpPr>
            <a:cxnSpLocks/>
          </p:cNvCxnSpPr>
          <p:nvPr userDrawn="1"/>
        </p:nvCxnSpPr>
        <p:spPr>
          <a:xfrm>
            <a:off x="531369" y="4269214"/>
            <a:ext cx="363094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099C13-2BA3-1E44-94A4-BEC3342B9D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370" y="4367536"/>
            <a:ext cx="3631056" cy="2313667"/>
          </a:xfrm>
        </p:spPr>
        <p:txBody>
          <a:bodyPr>
            <a:noAutofit/>
          </a:bodyPr>
          <a:lstStyle>
            <a:lvl1pPr>
              <a:spcAft>
                <a:spcPts val="600"/>
              </a:spcAft>
              <a:defRPr sz="2000">
                <a:solidFill>
                  <a:schemeClr val="bg1"/>
                </a:solidFill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white</a:t>
            </a:r>
          </a:p>
          <a:p>
            <a:pPr lvl="1"/>
            <a:r>
              <a:rPr lang="en-US" dirty="0"/>
              <a:t>Lorem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57DA3AC-8B6C-3544-A2CB-493157D5B3E6}"/>
              </a:ext>
            </a:extLst>
          </p:cNvPr>
          <p:cNvCxnSpPr>
            <a:cxnSpLocks/>
          </p:cNvCxnSpPr>
          <p:nvPr userDrawn="1"/>
        </p:nvCxnSpPr>
        <p:spPr>
          <a:xfrm>
            <a:off x="531369" y="7061182"/>
            <a:ext cx="363094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BEEC430-120A-CA4D-B6FB-65A4B98EEE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370" y="7159505"/>
            <a:ext cx="3631056" cy="2093208"/>
          </a:xfrm>
        </p:spPr>
        <p:txBody>
          <a:bodyPr>
            <a:noAutofit/>
          </a:bodyPr>
          <a:lstStyle>
            <a:lvl1pPr>
              <a:spcAft>
                <a:spcPts val="600"/>
              </a:spcAft>
              <a:defRPr lang="en-US" sz="20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marL="0" lvl="0" indent="0" algn="l" defTabSz="1219352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/>
              <a:t>Lorem white</a:t>
            </a:r>
          </a:p>
          <a:p>
            <a:pPr lvl="1"/>
            <a:r>
              <a:rPr lang="en-US" dirty="0"/>
              <a:t>Lorem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580C7A3-058D-DB4D-A58E-1408E2111042}"/>
              </a:ext>
            </a:extLst>
          </p:cNvPr>
          <p:cNvCxnSpPr>
            <a:cxnSpLocks/>
          </p:cNvCxnSpPr>
          <p:nvPr userDrawn="1"/>
        </p:nvCxnSpPr>
        <p:spPr>
          <a:xfrm>
            <a:off x="4396233" y="7061182"/>
            <a:ext cx="363094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BDAF3A7D-8030-0844-A645-01BD8FAECCD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96234" y="7159505"/>
            <a:ext cx="3631056" cy="2093208"/>
          </a:xfrm>
        </p:spPr>
        <p:txBody>
          <a:bodyPr>
            <a:noAutofit/>
          </a:bodyPr>
          <a:lstStyle>
            <a:lvl1pPr>
              <a:spcAft>
                <a:spcPts val="600"/>
              </a:spcAft>
              <a:defRPr lang="en-US" sz="20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marL="0" lvl="0" indent="0" algn="l" defTabSz="1219352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/>
              <a:t>Lorem white</a:t>
            </a:r>
          </a:p>
          <a:p>
            <a:pPr lvl="1"/>
            <a:r>
              <a:rPr lang="en-US" dirty="0"/>
              <a:t>Lorem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27FFA24-3CFA-4D45-AEFA-E097F6078C2F}"/>
              </a:ext>
            </a:extLst>
          </p:cNvPr>
          <p:cNvCxnSpPr>
            <a:cxnSpLocks/>
          </p:cNvCxnSpPr>
          <p:nvPr userDrawn="1"/>
        </p:nvCxnSpPr>
        <p:spPr>
          <a:xfrm>
            <a:off x="8248905" y="7061182"/>
            <a:ext cx="363094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E7F82FC6-36FC-4E48-B5C9-B921E2C368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8906" y="7159505"/>
            <a:ext cx="3631056" cy="2093208"/>
          </a:xfrm>
        </p:spPr>
        <p:txBody>
          <a:bodyPr>
            <a:noAutofit/>
          </a:bodyPr>
          <a:lstStyle>
            <a:lvl1pPr>
              <a:spcAft>
                <a:spcPts val="600"/>
              </a:spcAft>
              <a:defRPr lang="en-US" sz="20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marL="0" lvl="0" indent="0" algn="l" defTabSz="1219352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/>
              <a:t>Lorem white</a:t>
            </a:r>
          </a:p>
          <a:p>
            <a:pPr lvl="1"/>
            <a:r>
              <a:rPr lang="en-US" dirty="0"/>
              <a:t>Lorem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322A101-215F-2E4E-96F7-1A8217911DE3}"/>
              </a:ext>
            </a:extLst>
          </p:cNvPr>
          <p:cNvCxnSpPr>
            <a:cxnSpLocks/>
          </p:cNvCxnSpPr>
          <p:nvPr userDrawn="1"/>
        </p:nvCxnSpPr>
        <p:spPr>
          <a:xfrm>
            <a:off x="4396233" y="4269214"/>
            <a:ext cx="7479855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D952E60F-17DC-F34C-9E9B-948C8D093C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96234" y="4367536"/>
            <a:ext cx="7479854" cy="2093208"/>
          </a:xfrm>
        </p:spPr>
        <p:txBody>
          <a:bodyPr>
            <a:noAutofit/>
          </a:bodyPr>
          <a:lstStyle>
            <a:lvl1pPr>
              <a:spcAft>
                <a:spcPts val="600"/>
              </a:spcAft>
              <a:defRPr sz="2000" b="0">
                <a:solidFill>
                  <a:schemeClr val="bg1"/>
                </a:solidFill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white</a:t>
            </a:r>
          </a:p>
          <a:p>
            <a:pPr lvl="1"/>
            <a:r>
              <a:rPr lang="en-US" dirty="0"/>
              <a:t>Lorem</a:t>
            </a:r>
          </a:p>
        </p:txBody>
      </p:sp>
    </p:spTree>
    <p:extLst>
      <p:ext uri="{BB962C8B-B14F-4D97-AF65-F5344CB8AC3E}">
        <p14:creationId xmlns:p14="http://schemas.microsoft.com/office/powerpoint/2010/main" val="4041552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acts (Variation) 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19022-E069-BF47-ACC1-14ED86A09E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52EEA3-30B3-DB48-AB23-98E3F32F0A9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ACEC0A7-D6E9-2A44-BAC6-274C7F433D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1812" y="509587"/>
            <a:ext cx="12625387" cy="1441133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>
                <a:solidFill>
                  <a:schemeClr val="accent5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03E1E1-DE83-0945-9845-D2511F05B3B7}"/>
              </a:ext>
            </a:extLst>
          </p:cNvPr>
          <p:cNvCxnSpPr>
            <a:cxnSpLocks/>
          </p:cNvCxnSpPr>
          <p:nvPr userDrawn="1"/>
        </p:nvCxnSpPr>
        <p:spPr>
          <a:xfrm>
            <a:off x="531369" y="4269214"/>
            <a:ext cx="363094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099C13-2BA3-1E44-94A4-BEC3342B9D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370" y="4367536"/>
            <a:ext cx="3631056" cy="2313667"/>
          </a:xfrm>
        </p:spPr>
        <p:txBody>
          <a:bodyPr>
            <a:noAutofit/>
          </a:bodyPr>
          <a:lstStyle>
            <a:lvl1pPr>
              <a:spcAft>
                <a:spcPts val="600"/>
              </a:spcAft>
              <a:defRPr sz="2000">
                <a:solidFill>
                  <a:schemeClr val="bg1"/>
                </a:solidFill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white</a:t>
            </a:r>
          </a:p>
          <a:p>
            <a:pPr lvl="1"/>
            <a:r>
              <a:rPr lang="en-US" dirty="0"/>
              <a:t>Lorem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57DA3AC-8B6C-3544-A2CB-493157D5B3E6}"/>
              </a:ext>
            </a:extLst>
          </p:cNvPr>
          <p:cNvCxnSpPr>
            <a:cxnSpLocks/>
          </p:cNvCxnSpPr>
          <p:nvPr userDrawn="1"/>
        </p:nvCxnSpPr>
        <p:spPr>
          <a:xfrm>
            <a:off x="531369" y="7061182"/>
            <a:ext cx="363094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BEEC430-120A-CA4D-B6FB-65A4B98EEE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370" y="7159505"/>
            <a:ext cx="3631056" cy="2093208"/>
          </a:xfrm>
        </p:spPr>
        <p:txBody>
          <a:bodyPr>
            <a:noAutofit/>
          </a:bodyPr>
          <a:lstStyle>
            <a:lvl1pPr>
              <a:spcAft>
                <a:spcPts val="600"/>
              </a:spcAft>
              <a:defRPr lang="en-US" sz="20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marL="0" lvl="0" indent="0" algn="l" defTabSz="1219352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/>
              <a:t>Lorem white</a:t>
            </a:r>
          </a:p>
          <a:p>
            <a:pPr lvl="1"/>
            <a:r>
              <a:rPr lang="en-US" dirty="0"/>
              <a:t>Lorem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580C7A3-058D-DB4D-A58E-1408E2111042}"/>
              </a:ext>
            </a:extLst>
          </p:cNvPr>
          <p:cNvCxnSpPr>
            <a:cxnSpLocks/>
          </p:cNvCxnSpPr>
          <p:nvPr userDrawn="1"/>
        </p:nvCxnSpPr>
        <p:spPr>
          <a:xfrm>
            <a:off x="4396233" y="7061182"/>
            <a:ext cx="363094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BDAF3A7D-8030-0844-A645-01BD8FAECCD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96234" y="7159505"/>
            <a:ext cx="3631056" cy="2093208"/>
          </a:xfrm>
        </p:spPr>
        <p:txBody>
          <a:bodyPr>
            <a:noAutofit/>
          </a:bodyPr>
          <a:lstStyle>
            <a:lvl1pPr>
              <a:spcAft>
                <a:spcPts val="600"/>
              </a:spcAft>
              <a:defRPr lang="en-US" sz="20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marL="0" lvl="0" indent="0" algn="l" defTabSz="1219352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/>
              <a:t>Lorem white</a:t>
            </a:r>
          </a:p>
          <a:p>
            <a:pPr lvl="1"/>
            <a:r>
              <a:rPr lang="en-US" dirty="0"/>
              <a:t>Lorem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27FFA24-3CFA-4D45-AEFA-E097F6078C2F}"/>
              </a:ext>
            </a:extLst>
          </p:cNvPr>
          <p:cNvCxnSpPr>
            <a:cxnSpLocks/>
          </p:cNvCxnSpPr>
          <p:nvPr userDrawn="1"/>
        </p:nvCxnSpPr>
        <p:spPr>
          <a:xfrm>
            <a:off x="8248905" y="7061182"/>
            <a:ext cx="363094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E7F82FC6-36FC-4E48-B5C9-B921E2C368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8906" y="7159505"/>
            <a:ext cx="3631056" cy="2093208"/>
          </a:xfrm>
        </p:spPr>
        <p:txBody>
          <a:bodyPr>
            <a:noAutofit/>
          </a:bodyPr>
          <a:lstStyle>
            <a:lvl1pPr>
              <a:spcAft>
                <a:spcPts val="600"/>
              </a:spcAft>
              <a:defRPr lang="en-US" sz="20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marL="0" lvl="0" indent="0" algn="l" defTabSz="1219352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/>
              <a:t>Lorem white</a:t>
            </a:r>
          </a:p>
          <a:p>
            <a:pPr lvl="1"/>
            <a:r>
              <a:rPr lang="en-US" dirty="0"/>
              <a:t>Lorem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322A101-215F-2E4E-96F7-1A8217911DE3}"/>
              </a:ext>
            </a:extLst>
          </p:cNvPr>
          <p:cNvCxnSpPr>
            <a:cxnSpLocks/>
          </p:cNvCxnSpPr>
          <p:nvPr userDrawn="1"/>
        </p:nvCxnSpPr>
        <p:spPr>
          <a:xfrm>
            <a:off x="4396233" y="4269214"/>
            <a:ext cx="7479855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D952E60F-17DC-F34C-9E9B-948C8D093C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96234" y="4367536"/>
            <a:ext cx="7479854" cy="2093208"/>
          </a:xfrm>
        </p:spPr>
        <p:txBody>
          <a:bodyPr>
            <a:noAutofit/>
          </a:bodyPr>
          <a:lstStyle>
            <a:lvl1pPr>
              <a:spcAft>
                <a:spcPts val="600"/>
              </a:spcAft>
              <a:defRPr sz="2000" b="0">
                <a:solidFill>
                  <a:schemeClr val="bg1"/>
                </a:solidFill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white</a:t>
            </a:r>
          </a:p>
          <a:p>
            <a:pPr lvl="1"/>
            <a:r>
              <a:rPr lang="en-US" dirty="0"/>
              <a:t>Lorem</a:t>
            </a:r>
          </a:p>
        </p:txBody>
      </p:sp>
    </p:spTree>
    <p:extLst>
      <p:ext uri="{BB962C8B-B14F-4D97-AF65-F5344CB8AC3E}">
        <p14:creationId xmlns:p14="http://schemas.microsoft.com/office/powerpoint/2010/main" val="8005931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ercentage (Vari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2EC1362-ECCB-354A-8F62-A875C703960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FDBD25-8E0C-3449-B59D-B5F420C9E6C9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1449061-1EC7-4246-8729-B12A21054A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577" y="389977"/>
            <a:ext cx="13087377" cy="5952861"/>
          </a:xfrm>
        </p:spPr>
        <p:txBody>
          <a:bodyPr wrap="none" anchor="t">
            <a:noAutofit/>
          </a:bodyPr>
          <a:lstStyle>
            <a:lvl1pPr>
              <a:defRPr sz="48500" b="0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C76389E5-8A25-6440-9352-3214E0508F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813" y="5908708"/>
            <a:ext cx="12625385" cy="3344004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>
                <a:solidFill>
                  <a:schemeClr val="accent5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271503-8CAC-DA47-AB55-E1651D88E842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9588"/>
            <a:ext cx="12625831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5123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l Size Picture + Copy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6257588" cy="10163175"/>
          </a:xfrm>
          <a:solidFill>
            <a:schemeClr val="bg1">
              <a:lumMod val="95000"/>
            </a:schemeClr>
          </a:solidFill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274F95E-368B-6E40-B9D0-2C2B93F8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1813" y="509589"/>
            <a:ext cx="10058400" cy="4572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79A54555-BFAC-0C43-84E7-473F35C29C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370" y="5680590"/>
            <a:ext cx="8771380" cy="3972996"/>
          </a:xfrm>
        </p:spPr>
        <p:txBody>
          <a:bodyPr>
            <a:noAutofit/>
          </a:bodyPr>
          <a:lstStyle>
            <a:lvl1pPr marL="495300" indent="-495300">
              <a:spcAft>
                <a:spcPts val="1200"/>
              </a:spcAft>
              <a:buFont typeface="System Font Regular"/>
              <a:buChar char="–"/>
              <a:tabLst/>
              <a:defRPr sz="48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</p:spTree>
    <p:extLst>
      <p:ext uri="{BB962C8B-B14F-4D97-AF65-F5344CB8AC3E}">
        <p14:creationId xmlns:p14="http://schemas.microsoft.com/office/powerpoint/2010/main" val="127097799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7B019220-7802-AE47-A9E7-45C3C14857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1369" y="509588"/>
            <a:ext cx="8598331" cy="8748711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5608CBA-51F6-0047-AE0B-74EC6655C4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4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C4F228-07A8-A446-8487-97CF9A0641F1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2441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l Size Picture + Copy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6257588" cy="10163175"/>
          </a:xfrm>
          <a:solidFill>
            <a:schemeClr val="bg1">
              <a:lumMod val="95000"/>
            </a:schemeClr>
          </a:solidFill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79A54555-BFAC-0C43-84E7-473F35C29C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370" y="509588"/>
            <a:ext cx="8771380" cy="8748711"/>
          </a:xfrm>
        </p:spPr>
        <p:txBody>
          <a:bodyPr>
            <a:noAutofit/>
          </a:bodyPr>
          <a:lstStyle>
            <a:lvl1pPr marL="495300" indent="-495300">
              <a:spcAft>
                <a:spcPts val="1200"/>
              </a:spcAft>
              <a:buFont typeface="System Font Regular"/>
              <a:buChar char="–"/>
              <a:tabLst/>
              <a:defRPr sz="48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</p:spTree>
    <p:extLst>
      <p:ext uri="{BB962C8B-B14F-4D97-AF65-F5344CB8AC3E}">
        <p14:creationId xmlns:p14="http://schemas.microsoft.com/office/powerpoint/2010/main" val="199505296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64F0A97-B29F-A846-9262-C91C90BC4E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1813" y="509588"/>
            <a:ext cx="2455384" cy="470898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64C3D921-80B5-C34C-90F2-0A3629568F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5792" y="6165857"/>
            <a:ext cx="8766958" cy="3011761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4800">
                <a:solidFill>
                  <a:schemeClr val="bg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50CE729-C6C6-274B-80E9-6332B7754058}"/>
              </a:ext>
            </a:extLst>
          </p:cNvPr>
          <p:cNvCxnSpPr>
            <a:cxnSpLocks/>
          </p:cNvCxnSpPr>
          <p:nvPr userDrawn="1"/>
        </p:nvCxnSpPr>
        <p:spPr>
          <a:xfrm>
            <a:off x="10814050" y="509588"/>
            <a:ext cx="491216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0436306-8B9F-C945-BE90-F76864CD795F}"/>
              </a:ext>
            </a:extLst>
          </p:cNvPr>
          <p:cNvCxnSpPr>
            <a:cxnSpLocks/>
          </p:cNvCxnSpPr>
          <p:nvPr userDrawn="1"/>
        </p:nvCxnSpPr>
        <p:spPr>
          <a:xfrm>
            <a:off x="531813" y="5583611"/>
            <a:ext cx="8770937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22">
            <a:extLst>
              <a:ext uri="{FF2B5EF4-FFF2-40B4-BE49-F238E27FC236}">
                <a16:creationId xmlns:a16="http://schemas.microsoft.com/office/drawing/2014/main" id="{A70ACDE0-7FC6-1C4E-8517-0FE1E5742B3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1813" y="5700153"/>
            <a:ext cx="2455384" cy="2215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  <a:latin typeface="+mj-lt"/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sp>
        <p:nvSpPr>
          <p:cNvPr id="52" name="Text Placeholder 22">
            <a:extLst>
              <a:ext uri="{FF2B5EF4-FFF2-40B4-BE49-F238E27FC236}">
                <a16:creationId xmlns:a16="http://schemas.microsoft.com/office/drawing/2014/main" id="{4B2A573B-2445-964A-82A5-D8534E7528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818029" y="1099538"/>
            <a:ext cx="4907746" cy="3011761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sp>
        <p:nvSpPr>
          <p:cNvPr id="56" name="Text Placeholder 22">
            <a:extLst>
              <a:ext uri="{FF2B5EF4-FFF2-40B4-BE49-F238E27FC236}">
                <a16:creationId xmlns:a16="http://schemas.microsoft.com/office/drawing/2014/main" id="{8E184FC4-BE27-5B41-8EA7-6B4A4A72C8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814050" y="633834"/>
            <a:ext cx="2455384" cy="2215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  <a:latin typeface="+mj-lt"/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907765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 (Variation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64F0A97-B29F-A846-9262-C91C90BC4E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1813" y="509588"/>
            <a:ext cx="2455384" cy="470898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3600" b="1">
                <a:solidFill>
                  <a:schemeClr val="accent5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64C3D921-80B5-C34C-90F2-0A3629568F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5792" y="6165857"/>
            <a:ext cx="8766958" cy="3011761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4800">
                <a:solidFill>
                  <a:schemeClr val="accent5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50CE729-C6C6-274B-80E9-6332B7754058}"/>
              </a:ext>
            </a:extLst>
          </p:cNvPr>
          <p:cNvCxnSpPr>
            <a:cxnSpLocks/>
          </p:cNvCxnSpPr>
          <p:nvPr userDrawn="1"/>
        </p:nvCxnSpPr>
        <p:spPr>
          <a:xfrm>
            <a:off x="10814050" y="509588"/>
            <a:ext cx="491216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0436306-8B9F-C945-BE90-F76864CD795F}"/>
              </a:ext>
            </a:extLst>
          </p:cNvPr>
          <p:cNvCxnSpPr>
            <a:cxnSpLocks/>
          </p:cNvCxnSpPr>
          <p:nvPr userDrawn="1"/>
        </p:nvCxnSpPr>
        <p:spPr>
          <a:xfrm>
            <a:off x="531813" y="5583611"/>
            <a:ext cx="8770937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22">
            <a:extLst>
              <a:ext uri="{FF2B5EF4-FFF2-40B4-BE49-F238E27FC236}">
                <a16:creationId xmlns:a16="http://schemas.microsoft.com/office/drawing/2014/main" id="{A70ACDE0-7FC6-1C4E-8517-0FE1E5742B3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1813" y="5700153"/>
            <a:ext cx="2455384" cy="2215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>
                <a:solidFill>
                  <a:schemeClr val="accent5"/>
                </a:solidFill>
                <a:latin typeface="+mj-lt"/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sp>
        <p:nvSpPr>
          <p:cNvPr id="52" name="Text Placeholder 22">
            <a:extLst>
              <a:ext uri="{FF2B5EF4-FFF2-40B4-BE49-F238E27FC236}">
                <a16:creationId xmlns:a16="http://schemas.microsoft.com/office/drawing/2014/main" id="{4B2A573B-2445-964A-82A5-D8534E7528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818029" y="1099538"/>
            <a:ext cx="4907746" cy="3011761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2400">
                <a:solidFill>
                  <a:schemeClr val="accent5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sp>
        <p:nvSpPr>
          <p:cNvPr id="56" name="Text Placeholder 22">
            <a:extLst>
              <a:ext uri="{FF2B5EF4-FFF2-40B4-BE49-F238E27FC236}">
                <a16:creationId xmlns:a16="http://schemas.microsoft.com/office/drawing/2014/main" id="{8E184FC4-BE27-5B41-8EA7-6B4A4A72C8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814050" y="633834"/>
            <a:ext cx="2455384" cy="2215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>
                <a:solidFill>
                  <a:schemeClr val="accent5"/>
                </a:solidFill>
                <a:latin typeface="+mj-lt"/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3287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D64F7DE-EDCB-8B45-9782-EC8CF595E8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0985" y="363157"/>
            <a:ext cx="5380066" cy="5424279"/>
          </a:xfrm>
          <a:noFill/>
        </p:spPr>
        <p:txBody>
          <a:bodyPr wrap="none" anchor="t">
            <a:noAutofit/>
          </a:bodyPr>
          <a:lstStyle>
            <a:lvl1pPr>
              <a:defRPr sz="43500" b="0" i="0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0AE7B902-263E-C74C-854E-9F66C6D1134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1000" y="4022907"/>
            <a:ext cx="5380066" cy="5424280"/>
          </a:xfrm>
          <a:noFill/>
        </p:spPr>
        <p:txBody>
          <a:bodyPr wrap="none" anchor="t">
            <a:noAutofit/>
          </a:bodyPr>
          <a:lstStyle>
            <a:lvl1pPr>
              <a:defRPr sz="43500" b="0" i="0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4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F81D870-C52B-3A48-821D-4EDDCE1A8CFD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9588"/>
            <a:ext cx="6199631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5" y="5160657"/>
            <a:ext cx="4918075" cy="1255728"/>
          </a:xfrm>
        </p:spPr>
        <p:txBody>
          <a:bodyPr>
            <a:sp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8D39D5-4161-5048-ADB6-1DB20FAC5F7E}"/>
              </a:ext>
            </a:extLst>
          </p:cNvPr>
          <p:cNvCxnSpPr>
            <a:cxnSpLocks/>
          </p:cNvCxnSpPr>
          <p:nvPr userDrawn="1"/>
        </p:nvCxnSpPr>
        <p:spPr>
          <a:xfrm>
            <a:off x="6931384" y="4163191"/>
            <a:ext cx="622581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8F6A6D11-71E3-204C-A65F-80576770D2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63558" y="8777267"/>
            <a:ext cx="4918075" cy="652473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8120573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numbers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D64F7DE-EDCB-8B45-9782-EC8CF595E8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199" y="548945"/>
            <a:ext cx="13999464" cy="3719736"/>
          </a:xfrm>
          <a:noFill/>
        </p:spPr>
        <p:txBody>
          <a:bodyPr wrap="none" anchor="t">
            <a:noAutofit/>
          </a:bodyPr>
          <a:lstStyle>
            <a:lvl1pPr>
              <a:defRPr sz="23400" b="0" i="0" spc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2CCEF79-7826-8041-9504-0D9B7076B1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199" y="5220962"/>
            <a:ext cx="13999464" cy="3719736"/>
          </a:xfrm>
        </p:spPr>
        <p:txBody>
          <a:bodyPr wrap="none" anchor="t">
            <a:noAutofit/>
          </a:bodyPr>
          <a:lstStyle>
            <a:lvl1pPr>
              <a:defRPr sz="23400" b="0" i="0" spc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5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5" y="3527237"/>
            <a:ext cx="11329983" cy="125572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A8CB33-6B3E-9B44-B2FE-F32BAE8C0FC0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9588"/>
            <a:ext cx="1391329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204700A0-E906-CE4E-9B12-7F17F83016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6105" y="8216794"/>
            <a:ext cx="11329983" cy="125572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0C8C89-E96E-C145-8D89-D76BB493C178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38725"/>
            <a:ext cx="1391329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3002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numbers (Vari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D64F7DE-EDCB-8B45-9782-EC8CF595E8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199" y="548945"/>
            <a:ext cx="13999464" cy="3719736"/>
          </a:xfrm>
          <a:noFill/>
        </p:spPr>
        <p:txBody>
          <a:bodyPr wrap="none" anchor="t">
            <a:noAutofit/>
          </a:bodyPr>
          <a:lstStyle>
            <a:lvl1pPr>
              <a:defRPr sz="23400" b="0" i="0" spc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2CCEF79-7826-8041-9504-0D9B7076B1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199" y="5220962"/>
            <a:ext cx="13999464" cy="3719736"/>
          </a:xfrm>
        </p:spPr>
        <p:txBody>
          <a:bodyPr wrap="none" anchor="t">
            <a:noAutofit/>
          </a:bodyPr>
          <a:lstStyle>
            <a:lvl1pPr>
              <a:defRPr sz="23400" b="0" i="0" spc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5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5" y="3527237"/>
            <a:ext cx="11329983" cy="125572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A8CB33-6B3E-9B44-B2FE-F32BAE8C0FC0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9588"/>
            <a:ext cx="1391329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204700A0-E906-CE4E-9B12-7F17F83016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6105" y="8216794"/>
            <a:ext cx="11329983" cy="125572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0C8C89-E96E-C145-8D89-D76BB493C178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38725"/>
            <a:ext cx="1391329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93426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numbers (Varia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D64F7DE-EDCB-8B45-9782-EC8CF595E8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199" y="548945"/>
            <a:ext cx="13999464" cy="3719736"/>
          </a:xfrm>
        </p:spPr>
        <p:txBody>
          <a:bodyPr wrap="none" anchor="t">
            <a:noAutofit/>
          </a:bodyPr>
          <a:lstStyle>
            <a:lvl1pPr>
              <a:defRPr sz="23400" b="0" i="0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2CCEF79-7826-8041-9504-0D9B7076B1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199" y="5220962"/>
            <a:ext cx="13999464" cy="3719736"/>
          </a:xfrm>
        </p:spPr>
        <p:txBody>
          <a:bodyPr wrap="none" anchor="t">
            <a:noAutofit/>
          </a:bodyPr>
          <a:lstStyle>
            <a:lvl1pPr>
              <a:defRPr sz="23400" b="0" i="0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4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5" y="3527237"/>
            <a:ext cx="11329983" cy="125572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A8CB33-6B3E-9B44-B2FE-F32BAE8C0FC0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9588"/>
            <a:ext cx="13913294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204700A0-E906-CE4E-9B12-7F17F83016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6105" y="8216794"/>
            <a:ext cx="11329983" cy="125572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0C8C89-E96E-C145-8D89-D76BB493C178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38725"/>
            <a:ext cx="13913294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6858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number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D64F7DE-EDCB-8B45-9782-EC8CF595E8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199" y="532903"/>
            <a:ext cx="11575267" cy="3719736"/>
          </a:xfrm>
        </p:spPr>
        <p:txBody>
          <a:bodyPr wrap="none" anchor="t">
            <a:noAutofit/>
          </a:bodyPr>
          <a:lstStyle>
            <a:lvl1pPr>
              <a:defRPr sz="23400" b="1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2CCEF79-7826-8041-9504-0D9B7076B1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6639" y="5074830"/>
            <a:ext cx="8930489" cy="3719736"/>
          </a:xfrm>
        </p:spPr>
        <p:txBody>
          <a:bodyPr wrap="none" anchor="t">
            <a:noAutofit/>
          </a:bodyPr>
          <a:lstStyle>
            <a:lvl1pPr>
              <a:defRPr sz="14200" b="0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F81D870-C52B-3A48-821D-4EDDCE1A8CFD}"/>
              </a:ext>
            </a:extLst>
          </p:cNvPr>
          <p:cNvCxnSpPr/>
          <p:nvPr userDrawn="1"/>
        </p:nvCxnSpPr>
        <p:spPr>
          <a:xfrm>
            <a:off x="531369" y="509588"/>
            <a:ext cx="491851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5" y="3386067"/>
            <a:ext cx="11329983" cy="125572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A8CB33-6B3E-9B44-B2FE-F32BAE8C0FC0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9588"/>
            <a:ext cx="1391329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204700A0-E906-CE4E-9B12-7F17F83016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6106" y="7386558"/>
            <a:ext cx="8751780" cy="125572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0C8C89-E96E-C145-8D89-D76BB493C178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38725"/>
            <a:ext cx="8771381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9D8D722-1F4B-C840-8155-060F1CC63EDF}"/>
              </a:ext>
            </a:extLst>
          </p:cNvPr>
          <p:cNvCxnSpPr>
            <a:cxnSpLocks/>
          </p:cNvCxnSpPr>
          <p:nvPr userDrawn="1"/>
        </p:nvCxnSpPr>
        <p:spPr>
          <a:xfrm>
            <a:off x="9521825" y="5038725"/>
            <a:ext cx="493871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1B5CF7E4-7B7A-B24F-9007-8141CC6837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51901" y="5074830"/>
            <a:ext cx="4582753" cy="3719736"/>
          </a:xfrm>
        </p:spPr>
        <p:txBody>
          <a:bodyPr wrap="none" anchor="t">
            <a:noAutofit/>
          </a:bodyPr>
          <a:lstStyle>
            <a:lvl1pPr>
              <a:defRPr sz="14200" b="0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44FAEB61-A65A-694F-A28C-CB7CB7AB55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1825" y="7386558"/>
            <a:ext cx="5145087" cy="125572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5546395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numbers (Vari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D64F7DE-EDCB-8B45-9782-EC8CF595E8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199" y="532903"/>
            <a:ext cx="11575267" cy="3719736"/>
          </a:xfrm>
        </p:spPr>
        <p:txBody>
          <a:bodyPr wrap="none" anchor="t">
            <a:noAutofit/>
          </a:bodyPr>
          <a:lstStyle>
            <a:lvl1pPr>
              <a:defRPr sz="23400" b="1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2CCEF79-7826-8041-9504-0D9B7076B1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6639" y="5074830"/>
            <a:ext cx="8930489" cy="3719736"/>
          </a:xfrm>
        </p:spPr>
        <p:txBody>
          <a:bodyPr wrap="none" anchor="t">
            <a:noAutofit/>
          </a:bodyPr>
          <a:lstStyle>
            <a:lvl1pPr>
              <a:defRPr sz="14200" b="0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F81D870-C52B-3A48-821D-4EDDCE1A8CFD}"/>
              </a:ext>
            </a:extLst>
          </p:cNvPr>
          <p:cNvCxnSpPr/>
          <p:nvPr userDrawn="1"/>
        </p:nvCxnSpPr>
        <p:spPr>
          <a:xfrm>
            <a:off x="531369" y="509588"/>
            <a:ext cx="491851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5" y="3386067"/>
            <a:ext cx="11329983" cy="125572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A8CB33-6B3E-9B44-B2FE-F32BAE8C0FC0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9588"/>
            <a:ext cx="1391329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204700A0-E906-CE4E-9B12-7F17F83016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6106" y="7386558"/>
            <a:ext cx="8751780" cy="125572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0C8C89-E96E-C145-8D89-D76BB493C178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38725"/>
            <a:ext cx="8771381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9D8D722-1F4B-C840-8155-060F1CC63EDF}"/>
              </a:ext>
            </a:extLst>
          </p:cNvPr>
          <p:cNvCxnSpPr>
            <a:cxnSpLocks/>
          </p:cNvCxnSpPr>
          <p:nvPr userDrawn="1"/>
        </p:nvCxnSpPr>
        <p:spPr>
          <a:xfrm>
            <a:off x="9521825" y="5038725"/>
            <a:ext cx="493871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1B5CF7E4-7B7A-B24F-9007-8141CC6837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51901" y="5074830"/>
            <a:ext cx="4582753" cy="3719736"/>
          </a:xfrm>
        </p:spPr>
        <p:txBody>
          <a:bodyPr wrap="none" anchor="t">
            <a:noAutofit/>
          </a:bodyPr>
          <a:lstStyle>
            <a:lvl1pPr>
              <a:defRPr sz="14200" b="0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44FAEB61-A65A-694F-A28C-CB7CB7AB55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1825" y="7386558"/>
            <a:ext cx="5145087" cy="125572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7063142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numbers (Varia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D64F7DE-EDCB-8B45-9782-EC8CF595E8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199" y="532903"/>
            <a:ext cx="11575267" cy="3719736"/>
          </a:xfrm>
        </p:spPr>
        <p:txBody>
          <a:bodyPr wrap="none" anchor="t">
            <a:noAutofit/>
          </a:bodyPr>
          <a:lstStyle>
            <a:lvl1pPr>
              <a:defRPr sz="23400" b="1" i="0" spc="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2CCEF79-7826-8041-9504-0D9B7076B1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6639" y="5074830"/>
            <a:ext cx="8930489" cy="3719736"/>
          </a:xfrm>
        </p:spPr>
        <p:txBody>
          <a:bodyPr wrap="none" anchor="t">
            <a:noAutofit/>
          </a:bodyPr>
          <a:lstStyle>
            <a:lvl1pPr>
              <a:defRPr sz="14200" b="0" i="0" spc="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4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F81D870-C52B-3A48-821D-4EDDCE1A8CFD}"/>
              </a:ext>
            </a:extLst>
          </p:cNvPr>
          <p:cNvCxnSpPr/>
          <p:nvPr userDrawn="1"/>
        </p:nvCxnSpPr>
        <p:spPr>
          <a:xfrm>
            <a:off x="531369" y="509588"/>
            <a:ext cx="491851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5" y="3386067"/>
            <a:ext cx="11329983" cy="125572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A8CB33-6B3E-9B44-B2FE-F32BAE8C0FC0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9588"/>
            <a:ext cx="13913294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204700A0-E906-CE4E-9B12-7F17F83016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6106" y="7386558"/>
            <a:ext cx="8751780" cy="125572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0C8C89-E96E-C145-8D89-D76BB493C178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38725"/>
            <a:ext cx="8771381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9D8D722-1F4B-C840-8155-060F1CC63EDF}"/>
              </a:ext>
            </a:extLst>
          </p:cNvPr>
          <p:cNvCxnSpPr>
            <a:cxnSpLocks/>
          </p:cNvCxnSpPr>
          <p:nvPr userDrawn="1"/>
        </p:nvCxnSpPr>
        <p:spPr>
          <a:xfrm>
            <a:off x="9521825" y="5038725"/>
            <a:ext cx="4938712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1B5CF7E4-7B7A-B24F-9007-8141CC6837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51901" y="5074830"/>
            <a:ext cx="4582753" cy="3719736"/>
          </a:xfrm>
        </p:spPr>
        <p:txBody>
          <a:bodyPr wrap="none" anchor="t">
            <a:noAutofit/>
          </a:bodyPr>
          <a:lstStyle>
            <a:lvl1pPr>
              <a:defRPr sz="14200" b="0" i="0" spc="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44FAEB61-A65A-694F-A28C-CB7CB7AB55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1825" y="7386558"/>
            <a:ext cx="5145087" cy="125572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775647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40712" y="509587"/>
            <a:ext cx="6203951" cy="8748713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4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1813" y="509587"/>
            <a:ext cx="6771118" cy="5740691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872374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2023ED45-76AB-4547-88BC-8C1167A29C2B}"/>
              </a:ext>
            </a:extLst>
          </p:cNvPr>
          <p:cNvSpPr/>
          <p:nvPr userDrawn="1"/>
        </p:nvSpPr>
        <p:spPr>
          <a:xfrm>
            <a:off x="-582042" y="961781"/>
            <a:ext cx="452203" cy="452203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64F0A97-B29F-A846-9262-C91C90BC4E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5791" y="582865"/>
            <a:ext cx="1260000" cy="2215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700">
                <a:solidFill>
                  <a:schemeClr val="accent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64C3D921-80B5-C34C-90F2-0A3629568F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5792" y="908527"/>
            <a:ext cx="5600049" cy="650761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4800">
                <a:solidFill>
                  <a:schemeClr val="accent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Section Title</a:t>
            </a:r>
            <a:endParaRPr lang="en-GB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A7B5A38-C5DD-DA4F-97D2-1A76B711D5AA}"/>
              </a:ext>
            </a:extLst>
          </p:cNvPr>
          <p:cNvSpPr/>
          <p:nvPr userDrawn="1"/>
        </p:nvSpPr>
        <p:spPr>
          <a:xfrm>
            <a:off x="-582042" y="2274659"/>
            <a:ext cx="452203" cy="452203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18367D33-94D6-A44B-8FF4-6143BB9BD9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5791" y="1895743"/>
            <a:ext cx="1260000" cy="2215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700">
                <a:solidFill>
                  <a:schemeClr val="accent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98048578-A4AC-1F4A-BE40-54ABD6E38D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5792" y="2221405"/>
            <a:ext cx="5600049" cy="650761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4800">
                <a:solidFill>
                  <a:schemeClr val="accent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Section Title</a:t>
            </a:r>
            <a:endParaRPr lang="en-GB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BA3F5C9-A0B1-3B44-B692-659E02BBB7A5}"/>
              </a:ext>
            </a:extLst>
          </p:cNvPr>
          <p:cNvSpPr/>
          <p:nvPr userDrawn="1"/>
        </p:nvSpPr>
        <p:spPr>
          <a:xfrm>
            <a:off x="-582042" y="3587537"/>
            <a:ext cx="452203" cy="452203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FF666C06-B430-5448-B474-32535A1F7D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5791" y="3208621"/>
            <a:ext cx="1260000" cy="2215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700">
                <a:solidFill>
                  <a:schemeClr val="accent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1C997A4D-91FA-3E4D-A853-BACF65FD14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5792" y="3534283"/>
            <a:ext cx="5600049" cy="650761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4800">
                <a:solidFill>
                  <a:schemeClr val="accent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Section Title</a:t>
            </a:r>
            <a:endParaRPr lang="en-GB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8E7B3B3-3FBE-094E-B810-FF97260D3358}"/>
              </a:ext>
            </a:extLst>
          </p:cNvPr>
          <p:cNvSpPr/>
          <p:nvPr userDrawn="1"/>
        </p:nvSpPr>
        <p:spPr>
          <a:xfrm>
            <a:off x="-582042" y="4900415"/>
            <a:ext cx="452203" cy="452203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9EB4B0C6-DCF3-3241-A3C7-B7F7478ED0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5791" y="4521499"/>
            <a:ext cx="1260000" cy="2215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700">
                <a:solidFill>
                  <a:schemeClr val="accent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A6F8192A-4DBB-604E-AC15-A58EFD85B1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5792" y="4847161"/>
            <a:ext cx="5600049" cy="650761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4800">
                <a:solidFill>
                  <a:schemeClr val="accent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Section Title</a:t>
            </a:r>
            <a:endParaRPr lang="en-GB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6AC7360-6119-954A-B474-C68C937352EF}"/>
              </a:ext>
            </a:extLst>
          </p:cNvPr>
          <p:cNvSpPr/>
          <p:nvPr userDrawn="1"/>
        </p:nvSpPr>
        <p:spPr>
          <a:xfrm>
            <a:off x="-582042" y="6213295"/>
            <a:ext cx="452203" cy="452203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 Placeholder 22">
            <a:extLst>
              <a:ext uri="{FF2B5EF4-FFF2-40B4-BE49-F238E27FC236}">
                <a16:creationId xmlns:a16="http://schemas.microsoft.com/office/drawing/2014/main" id="{7657E803-8FBC-5C47-A66D-500DE086EAF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5791" y="5834379"/>
            <a:ext cx="1260000" cy="2215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700">
                <a:solidFill>
                  <a:schemeClr val="accent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sp>
        <p:nvSpPr>
          <p:cNvPr id="41" name="Text Placeholder 22">
            <a:extLst>
              <a:ext uri="{FF2B5EF4-FFF2-40B4-BE49-F238E27FC236}">
                <a16:creationId xmlns:a16="http://schemas.microsoft.com/office/drawing/2014/main" id="{18803FAD-96D3-FC4F-825A-4C7DFCE50A7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5792" y="6160041"/>
            <a:ext cx="5600049" cy="650761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4800">
                <a:solidFill>
                  <a:schemeClr val="accent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Section Title</a:t>
            </a:r>
            <a:endParaRPr lang="en-GB" dirty="0"/>
          </a:p>
        </p:txBody>
      </p:sp>
      <p:sp>
        <p:nvSpPr>
          <p:cNvPr id="63" name="Subtitle 2">
            <a:extLst>
              <a:ext uri="{FF2B5EF4-FFF2-40B4-BE49-F238E27FC236}">
                <a16:creationId xmlns:a16="http://schemas.microsoft.com/office/drawing/2014/main" id="{78D03EDC-ED45-DF4F-88A0-CAF9F5D3F6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5131F74-0AA4-2944-9CAA-E8E416663FA5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 Placeholder 22">
            <a:extLst>
              <a:ext uri="{FF2B5EF4-FFF2-40B4-BE49-F238E27FC236}">
                <a16:creationId xmlns:a16="http://schemas.microsoft.com/office/drawing/2014/main" id="{1EFEDD60-83C0-0F47-B2C0-1884F78A72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63486" y="582865"/>
            <a:ext cx="1260000" cy="2215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700">
                <a:solidFill>
                  <a:schemeClr val="accent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sp>
        <p:nvSpPr>
          <p:cNvPr id="95" name="Text Placeholder 22">
            <a:extLst>
              <a:ext uri="{FF2B5EF4-FFF2-40B4-BE49-F238E27FC236}">
                <a16:creationId xmlns:a16="http://schemas.microsoft.com/office/drawing/2014/main" id="{2CDD1FB5-14EE-5A4C-99E6-4C844094F9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63487" y="908527"/>
            <a:ext cx="5600049" cy="650761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4800">
                <a:solidFill>
                  <a:schemeClr val="accent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Section Title</a:t>
            </a:r>
            <a:endParaRPr lang="en-GB" dirty="0"/>
          </a:p>
        </p:txBody>
      </p:sp>
      <p:sp>
        <p:nvSpPr>
          <p:cNvPr id="98" name="Text Placeholder 22">
            <a:extLst>
              <a:ext uri="{FF2B5EF4-FFF2-40B4-BE49-F238E27FC236}">
                <a16:creationId xmlns:a16="http://schemas.microsoft.com/office/drawing/2014/main" id="{009662BD-672F-AA43-BC8B-27A204F5B5D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63486" y="1895743"/>
            <a:ext cx="1260000" cy="2215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700">
                <a:solidFill>
                  <a:schemeClr val="accent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sp>
        <p:nvSpPr>
          <p:cNvPr id="99" name="Text Placeholder 22">
            <a:extLst>
              <a:ext uri="{FF2B5EF4-FFF2-40B4-BE49-F238E27FC236}">
                <a16:creationId xmlns:a16="http://schemas.microsoft.com/office/drawing/2014/main" id="{2262680B-B061-C948-99AB-B881FA80FCB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63487" y="2221405"/>
            <a:ext cx="5600049" cy="650761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4800">
                <a:solidFill>
                  <a:schemeClr val="accent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Section Title</a:t>
            </a:r>
            <a:endParaRPr lang="en-GB" dirty="0"/>
          </a:p>
        </p:txBody>
      </p:sp>
      <p:sp>
        <p:nvSpPr>
          <p:cNvPr id="102" name="Text Placeholder 22">
            <a:extLst>
              <a:ext uri="{FF2B5EF4-FFF2-40B4-BE49-F238E27FC236}">
                <a16:creationId xmlns:a16="http://schemas.microsoft.com/office/drawing/2014/main" id="{EFD3DD62-664E-7443-B3EA-7CD8E812C94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63486" y="3208621"/>
            <a:ext cx="1260000" cy="2215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700">
                <a:solidFill>
                  <a:schemeClr val="accent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sp>
        <p:nvSpPr>
          <p:cNvPr id="103" name="Text Placeholder 22">
            <a:extLst>
              <a:ext uri="{FF2B5EF4-FFF2-40B4-BE49-F238E27FC236}">
                <a16:creationId xmlns:a16="http://schemas.microsoft.com/office/drawing/2014/main" id="{28916056-5DB5-184C-B1D4-8C82F8DE64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63487" y="3534283"/>
            <a:ext cx="5600049" cy="650761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4800">
                <a:solidFill>
                  <a:schemeClr val="accent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Section Title</a:t>
            </a:r>
            <a:endParaRPr lang="en-GB" dirty="0"/>
          </a:p>
        </p:txBody>
      </p:sp>
      <p:sp>
        <p:nvSpPr>
          <p:cNvPr id="106" name="Text Placeholder 22">
            <a:extLst>
              <a:ext uri="{FF2B5EF4-FFF2-40B4-BE49-F238E27FC236}">
                <a16:creationId xmlns:a16="http://schemas.microsoft.com/office/drawing/2014/main" id="{F1732177-DFC1-FA44-B69A-3354B06BDD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63486" y="4521499"/>
            <a:ext cx="1260000" cy="2215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700">
                <a:solidFill>
                  <a:schemeClr val="accent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sp>
        <p:nvSpPr>
          <p:cNvPr id="107" name="Text Placeholder 22">
            <a:extLst>
              <a:ext uri="{FF2B5EF4-FFF2-40B4-BE49-F238E27FC236}">
                <a16:creationId xmlns:a16="http://schemas.microsoft.com/office/drawing/2014/main" id="{1C9B04F1-26BE-A74E-BEE7-E9B816E35C8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63487" y="4847161"/>
            <a:ext cx="5600049" cy="650761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4800">
                <a:solidFill>
                  <a:schemeClr val="accent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Section Title</a:t>
            </a:r>
            <a:endParaRPr lang="en-GB" dirty="0"/>
          </a:p>
        </p:txBody>
      </p:sp>
      <p:sp>
        <p:nvSpPr>
          <p:cNvPr id="110" name="Text Placeholder 22">
            <a:extLst>
              <a:ext uri="{FF2B5EF4-FFF2-40B4-BE49-F238E27FC236}">
                <a16:creationId xmlns:a16="http://schemas.microsoft.com/office/drawing/2014/main" id="{DE8DF40E-F4B0-C540-9240-61DB8D1E612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63486" y="5834379"/>
            <a:ext cx="1260000" cy="2215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700">
                <a:solidFill>
                  <a:schemeClr val="accent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sp>
        <p:nvSpPr>
          <p:cNvPr id="111" name="Text Placeholder 22">
            <a:extLst>
              <a:ext uri="{FF2B5EF4-FFF2-40B4-BE49-F238E27FC236}">
                <a16:creationId xmlns:a16="http://schemas.microsoft.com/office/drawing/2014/main" id="{CB84223E-AACF-3C44-B2E9-54413579615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63487" y="6160041"/>
            <a:ext cx="5600049" cy="650761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4800">
                <a:solidFill>
                  <a:schemeClr val="accent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Section Title</a:t>
            </a:r>
            <a:endParaRPr lang="en-GB" dirty="0"/>
          </a:p>
        </p:txBody>
      </p:sp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7BBABE4-8879-ED4B-BDF0-676B559BC7E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35791" y="7169193"/>
            <a:ext cx="1260000" cy="2215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700">
                <a:solidFill>
                  <a:schemeClr val="accent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5EA49469-F276-FC47-9781-FDBFB33B618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35792" y="7494855"/>
            <a:ext cx="5600049" cy="650761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4800">
                <a:solidFill>
                  <a:schemeClr val="accent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Section Title</a:t>
            </a:r>
            <a:endParaRPr lang="en-GB" dirty="0"/>
          </a:p>
        </p:txBody>
      </p: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2F7A2BFC-C313-5143-BBBE-3B61ED526BF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63486" y="7169193"/>
            <a:ext cx="1260000" cy="2215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700">
                <a:solidFill>
                  <a:schemeClr val="accent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52777346-9EF7-674C-93B9-785DCFF888F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963487" y="7494855"/>
            <a:ext cx="5600049" cy="650761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4800">
                <a:solidFill>
                  <a:schemeClr val="accent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Section Title</a:t>
            </a:r>
            <a:endParaRPr lang="en-GB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034B4A87-9135-724E-BCB0-028B01CF6DEC}"/>
              </a:ext>
            </a:extLst>
          </p:cNvPr>
          <p:cNvSpPr/>
          <p:nvPr userDrawn="1"/>
        </p:nvSpPr>
        <p:spPr>
          <a:xfrm>
            <a:off x="-582042" y="8525571"/>
            <a:ext cx="452203" cy="452203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86718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10590211" cy="10160000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2134086" y="3757948"/>
            <a:ext cx="6773715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4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A6561466-C2BA-304B-BF24-F3F458B15C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01340" y="7283305"/>
            <a:ext cx="4324435" cy="2090996"/>
          </a:xfrm>
        </p:spPr>
        <p:txBody>
          <a:bodyPr wrap="square" anchor="b">
            <a:noAutofit/>
          </a:bodyPr>
          <a:lstStyle>
            <a:lvl1pPr>
              <a:lnSpc>
                <a:spcPct val="105000"/>
              </a:lnSpc>
              <a:spcAft>
                <a:spcPts val="0"/>
              </a:spcAft>
              <a:defRPr sz="3200">
                <a:solidFill>
                  <a:schemeClr val="accent5"/>
                </a:solidFill>
              </a:defRPr>
            </a:lvl1pPr>
            <a:lvl2pPr marL="0" indent="0">
              <a:lnSpc>
                <a:spcPct val="105000"/>
              </a:lnSpc>
              <a:spcAft>
                <a:spcPts val="0"/>
              </a:spcAft>
              <a:buNone/>
              <a:defRPr sz="32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3986137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6A1CE92-2CA4-5E4C-B8D7-B0719CAA4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3" y="490297"/>
            <a:ext cx="15193962" cy="6647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4FE845-3A2F-D744-8612-C7620DE7AC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1813" y="1778000"/>
            <a:ext cx="4157145" cy="3303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1200"/>
              </a:spcAft>
              <a:defRPr sz="1600">
                <a:solidFill>
                  <a:schemeClr val="accent1"/>
                </a:solidFill>
              </a:defRPr>
            </a:lvl1pPr>
            <a:lvl2pPr marL="228600" indent="-217488">
              <a:lnSpc>
                <a:spcPct val="100000"/>
              </a:lnSpc>
              <a:spcAft>
                <a:spcPts val="1200"/>
              </a:spcAft>
              <a:buFont typeface="System Font Regular"/>
              <a:buChar char="–"/>
              <a:tabLst/>
              <a:defRPr sz="1600">
                <a:solidFill>
                  <a:schemeClr val="accent1"/>
                </a:solidFill>
              </a:defRPr>
            </a:lvl2pPr>
            <a:lvl3pPr marL="15875" indent="0">
              <a:lnSpc>
                <a:spcPct val="100000"/>
              </a:lnSpc>
              <a:spcAft>
                <a:spcPts val="1200"/>
              </a:spcAft>
              <a:tabLst/>
              <a:defRPr sz="1600"/>
            </a:lvl3pPr>
            <a:lvl4pPr>
              <a:lnSpc>
                <a:spcPct val="100000"/>
              </a:lnSpc>
              <a:spcAft>
                <a:spcPts val="1200"/>
              </a:spcAft>
              <a:defRPr sz="1600"/>
            </a:lvl4pPr>
            <a:lvl5pPr>
              <a:lnSpc>
                <a:spcPct val="100000"/>
              </a:lnSpc>
              <a:spcAft>
                <a:spcPts val="1200"/>
              </a:spcAft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64FD1401-A83A-A149-B4DD-7F27FE9334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88957" y="1778000"/>
            <a:ext cx="9977955" cy="7480300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5608CBA-51F6-0047-AE0B-74EC6655C4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4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C4F228-07A8-A446-8487-97CF9A0641F1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9305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6A1CE92-2CA4-5E4C-B8D7-B0719CAA4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3" y="490297"/>
            <a:ext cx="15193962" cy="6647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5608CBA-51F6-0047-AE0B-74EC6655C4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C4F228-07A8-A446-8487-97CF9A0641F1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0370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 (Vari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6A1CE92-2CA4-5E4C-B8D7-B0719CAA4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3" y="490297"/>
            <a:ext cx="15193962" cy="6647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5608CBA-51F6-0047-AE0B-74EC6655C4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C4F228-07A8-A446-8487-97CF9A0641F1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797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 (Varia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6A1CE92-2CA4-5E4C-B8D7-B0719CAA4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3" y="490297"/>
            <a:ext cx="15193962" cy="6647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5608CBA-51F6-0047-AE0B-74EC6655C4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4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C4F228-07A8-A446-8487-97CF9A0641F1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5218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7B019220-7802-AE47-A9E7-45C3C14857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79922" y="0"/>
            <a:ext cx="11876859" cy="8068235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5608CBA-51F6-0047-AE0B-74EC6655C4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A053F7E-4600-7442-BB75-DE291E7742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1814" y="881590"/>
            <a:ext cx="3630612" cy="837152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3200"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2DB8A53-C429-E448-90CE-D739D8491B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814" y="2009350"/>
            <a:ext cx="3630612" cy="2491530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60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5D6335-6B04-5B42-8513-E6DF325DC21F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9588"/>
            <a:ext cx="3631057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540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7B019220-7802-AE47-A9E7-45C3C14857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49888" y="0"/>
            <a:ext cx="10806893" cy="10159995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5608CBA-51F6-0047-AE0B-74EC6655C4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A053F7E-4600-7442-BB75-DE291E7742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1814" y="881590"/>
            <a:ext cx="3630612" cy="837152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3200"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2DB8A53-C429-E448-90CE-D739D8491B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814" y="2009350"/>
            <a:ext cx="3630612" cy="2491530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60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9A4E72-10B8-B74F-B296-6FF216FFBB98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9588"/>
            <a:ext cx="3631057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6972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7B019220-7802-AE47-A9E7-45C3C14857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1370" y="509589"/>
            <a:ext cx="3630612" cy="2988000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5608CBA-51F6-0047-AE0B-74EC6655C4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4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C4F228-07A8-A446-8487-97CF9A0641F1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A053F7E-4600-7442-BB75-DE291E7742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1085" y="4130189"/>
            <a:ext cx="3630612" cy="418576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3200"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606A9D56-1819-BF43-959D-6AA7D0BC27B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90676" y="509589"/>
            <a:ext cx="3630612" cy="2988000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15" name="Picture Placeholder">
            <a:extLst>
              <a:ext uri="{FF2B5EF4-FFF2-40B4-BE49-F238E27FC236}">
                <a16:creationId xmlns:a16="http://schemas.microsoft.com/office/drawing/2014/main" id="{6C6C9194-4A4E-FD4C-B148-753A84338C9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79913" y="5014354"/>
            <a:ext cx="3630612" cy="2988000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16" name="Picture Placeholder">
            <a:extLst>
              <a:ext uri="{FF2B5EF4-FFF2-40B4-BE49-F238E27FC236}">
                <a16:creationId xmlns:a16="http://schemas.microsoft.com/office/drawing/2014/main" id="{83684054-4735-7047-8F8A-C2DEB80DDB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9219" y="5014354"/>
            <a:ext cx="3630612" cy="2988000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262B76CA-C5DC-DF43-A99C-935786ED64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8163" y="3853446"/>
            <a:ext cx="3630169" cy="20928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1600">
                <a:solidFill>
                  <a:schemeClr val="accent4"/>
                </a:solidFill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BCE29A64-9AAC-D24B-BB86-491D3F56D9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86263" y="4130189"/>
            <a:ext cx="3630612" cy="418576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3200"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EF7714E7-F47F-464C-99D8-20C6ED0CC39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86263" y="3853446"/>
            <a:ext cx="3630169" cy="20928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1600">
                <a:solidFill>
                  <a:schemeClr val="accent4"/>
                </a:solidFill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84BF68-5770-F74F-AF39-FED1181D5A9F}"/>
              </a:ext>
            </a:extLst>
          </p:cNvPr>
          <p:cNvCxnSpPr>
            <a:cxnSpLocks/>
          </p:cNvCxnSpPr>
          <p:nvPr userDrawn="1"/>
        </p:nvCxnSpPr>
        <p:spPr>
          <a:xfrm>
            <a:off x="541085" y="3750628"/>
            <a:ext cx="3631057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B45719C-4EE2-3746-913C-07A816D65636}"/>
              </a:ext>
            </a:extLst>
          </p:cNvPr>
          <p:cNvCxnSpPr>
            <a:cxnSpLocks/>
          </p:cNvCxnSpPr>
          <p:nvPr userDrawn="1"/>
        </p:nvCxnSpPr>
        <p:spPr>
          <a:xfrm>
            <a:off x="4385818" y="3752216"/>
            <a:ext cx="3631057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98B72A09-1160-8F45-A3F1-BE8892F9057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86263" y="8631069"/>
            <a:ext cx="3630612" cy="418576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3200"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0BE2C8BF-42E9-7B4A-B4AD-565B5F09805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86263" y="8354326"/>
            <a:ext cx="3630169" cy="20928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1600">
                <a:solidFill>
                  <a:schemeClr val="accent4"/>
                </a:solidFill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BB49D65-DDC3-EF4E-A2C5-42CB459EBF7A}"/>
              </a:ext>
            </a:extLst>
          </p:cNvPr>
          <p:cNvCxnSpPr>
            <a:cxnSpLocks/>
          </p:cNvCxnSpPr>
          <p:nvPr userDrawn="1"/>
        </p:nvCxnSpPr>
        <p:spPr>
          <a:xfrm>
            <a:off x="4385818" y="8253096"/>
            <a:ext cx="3631057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99FFD5D2-83EF-BA4B-A714-0EE5A637F7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47063" y="8631069"/>
            <a:ext cx="3630612" cy="418576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3200"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266C3BB-02C6-FA4D-B101-87E0B57B97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47063" y="8354326"/>
            <a:ext cx="3630169" cy="20928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1600">
                <a:solidFill>
                  <a:schemeClr val="accent4"/>
                </a:solidFill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F8E2A22-271D-0B43-9903-4ACB41677AC8}"/>
              </a:ext>
            </a:extLst>
          </p:cNvPr>
          <p:cNvCxnSpPr>
            <a:cxnSpLocks/>
          </p:cNvCxnSpPr>
          <p:nvPr userDrawn="1"/>
        </p:nvCxnSpPr>
        <p:spPr>
          <a:xfrm>
            <a:off x="8246618" y="8253096"/>
            <a:ext cx="3631057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2150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7B019220-7802-AE47-A9E7-45C3C14857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1369" y="509588"/>
            <a:ext cx="13913293" cy="8748711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5608CBA-51F6-0047-AE0B-74EC6655C4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4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C4F228-07A8-A446-8487-97CF9A0641F1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104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6A1CE92-2CA4-5E4C-B8D7-B0719CAA4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3" y="474255"/>
            <a:ext cx="13912843" cy="2029420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5608CBA-51F6-0047-AE0B-74EC6655C4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4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C4F228-07A8-A446-8487-97CF9A0641F1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6F653CCC-7681-A64D-8FEF-B55CB9C113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1370" y="2743199"/>
            <a:ext cx="5420252" cy="5791201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210A8813-82CC-C845-950C-F2A5B44CD0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76210" y="2743199"/>
            <a:ext cx="4620127" cy="5791201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BB16758-7174-8248-A9D2-8B66A5DCE3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78627" y="7796462"/>
            <a:ext cx="4157145" cy="145624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1200"/>
              </a:spcAft>
              <a:defRPr sz="1600">
                <a:solidFill>
                  <a:schemeClr val="accent1"/>
                </a:solidFill>
              </a:defRPr>
            </a:lvl1pPr>
            <a:lvl2pPr marL="228600" indent="-217488">
              <a:lnSpc>
                <a:spcPct val="100000"/>
              </a:lnSpc>
              <a:spcAft>
                <a:spcPts val="1200"/>
              </a:spcAft>
              <a:buFont typeface="System Font Regular"/>
              <a:buChar char="–"/>
              <a:tabLst/>
              <a:defRPr sz="1600">
                <a:solidFill>
                  <a:schemeClr val="accent1"/>
                </a:solidFill>
              </a:defRPr>
            </a:lvl2pPr>
            <a:lvl3pPr marL="15875" indent="0">
              <a:lnSpc>
                <a:spcPct val="100000"/>
              </a:lnSpc>
              <a:spcAft>
                <a:spcPts val="1200"/>
              </a:spcAft>
              <a:tabLst/>
              <a:defRPr sz="1600"/>
            </a:lvl3pPr>
            <a:lvl4pPr>
              <a:lnSpc>
                <a:spcPct val="100000"/>
              </a:lnSpc>
              <a:spcAft>
                <a:spcPts val="1200"/>
              </a:spcAft>
              <a:defRPr sz="1600"/>
            </a:lvl4pPr>
            <a:lvl5pPr>
              <a:lnSpc>
                <a:spcPct val="100000"/>
              </a:lnSpc>
              <a:spcAft>
                <a:spcPts val="1200"/>
              </a:spcAft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96133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numbers + full siz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">
            <a:extLst>
              <a:ext uri="{FF2B5EF4-FFF2-40B4-BE49-F238E27FC236}">
                <a16:creationId xmlns:a16="http://schemas.microsoft.com/office/drawing/2014/main" id="{3565D2C1-6710-6F44-BE8E-5F82D06E02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6257588" cy="10163175"/>
          </a:xfrm>
          <a:solidFill>
            <a:schemeClr val="bg1">
              <a:lumMod val="95000"/>
            </a:schemeClr>
          </a:solidFill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2CCEF79-7826-8041-9504-0D9B7076B1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948" y="3602320"/>
            <a:ext cx="8922540" cy="2232275"/>
          </a:xfrm>
        </p:spPr>
        <p:txBody>
          <a:bodyPr wrap="none" anchor="t">
            <a:noAutofit/>
          </a:bodyPr>
          <a:lstStyle>
            <a:lvl1pPr>
              <a:defRPr sz="18000" b="1" i="0" spc="-1200" baseline="0">
                <a:solidFill>
                  <a:schemeClr val="bg1"/>
                </a:solidFill>
                <a:latin typeface="Tw Cen MT Condensed" panose="020B0606020104020203" pitchFamily="34" charset="77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F81D870-C52B-3A48-821D-4EDDCE1A8CFD}"/>
              </a:ext>
            </a:extLst>
          </p:cNvPr>
          <p:cNvCxnSpPr/>
          <p:nvPr userDrawn="1"/>
        </p:nvCxnSpPr>
        <p:spPr>
          <a:xfrm>
            <a:off x="531369" y="509588"/>
            <a:ext cx="491851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5049" y="3025255"/>
            <a:ext cx="8757701" cy="627864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accent2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204700A0-E906-CE4E-9B12-7F17F83016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31574" y="6705601"/>
            <a:ext cx="4928964" cy="1826903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>
                <a:solidFill>
                  <a:schemeClr val="accent2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474F1A87-0B19-464A-A9AE-E29887DC40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6106" y="523052"/>
            <a:ext cx="4903782" cy="1915342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 sz="1800">
                <a:solidFill>
                  <a:schemeClr val="accent1"/>
                </a:solidFill>
              </a:defRPr>
            </a:lvl1pPr>
            <a:lvl2pPr marL="0" indent="0">
              <a:lnSpc>
                <a:spcPct val="105000"/>
              </a:lnSpc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1"/>
            <a:r>
              <a:rPr lang="en-US" dirty="0"/>
              <a:t>Lorem ipsum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6C5E30D6-C187-9047-B5F1-D2CB9E58D9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5049" y="5836188"/>
            <a:ext cx="8757701" cy="627864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accent2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5434EC8-2239-004D-BF29-AE362FA26247}"/>
              </a:ext>
            </a:extLst>
          </p:cNvPr>
          <p:cNvCxnSpPr>
            <a:cxnSpLocks/>
          </p:cNvCxnSpPr>
          <p:nvPr userDrawn="1"/>
        </p:nvCxnSpPr>
        <p:spPr>
          <a:xfrm>
            <a:off x="531369" y="2761721"/>
            <a:ext cx="877138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EDC6567-9037-3F43-A243-F66B0EE2609E}"/>
              </a:ext>
            </a:extLst>
          </p:cNvPr>
          <p:cNvCxnSpPr>
            <a:cxnSpLocks/>
          </p:cNvCxnSpPr>
          <p:nvPr userDrawn="1"/>
        </p:nvCxnSpPr>
        <p:spPr>
          <a:xfrm>
            <a:off x="9509347" y="4675189"/>
            <a:ext cx="495121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E4F3BFFA-5B2E-054F-9C49-EC96475199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88474" y="4639736"/>
            <a:ext cx="4951215" cy="2232275"/>
          </a:xfrm>
        </p:spPr>
        <p:txBody>
          <a:bodyPr wrap="none" anchor="t">
            <a:noAutofit/>
          </a:bodyPr>
          <a:lstStyle>
            <a:lvl1pPr>
              <a:defRPr sz="18000" b="1" i="0" spc="-1200" baseline="0">
                <a:solidFill>
                  <a:schemeClr val="bg1"/>
                </a:solidFill>
                <a:latin typeface="Tw Cen MT Condensed" panose="020B0606020104020203" pitchFamily="34" charset="77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70398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6A1CE92-2CA4-5E4C-B8D7-B0719CAA4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3" y="474254"/>
            <a:ext cx="7496175" cy="4267375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5608CBA-51F6-0047-AE0B-74EC6655C4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4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C4F228-07A8-A446-8487-97CF9A0641F1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6F653CCC-7681-A64D-8FEF-B55CB9C113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93920" y="4957011"/>
            <a:ext cx="3408830" cy="4295700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210A8813-82CC-C845-950C-F2A5B44CD0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21825" y="509589"/>
            <a:ext cx="5145088" cy="5907253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BB16758-7174-8248-A9D2-8B66A5DCE3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6744" y="4985336"/>
            <a:ext cx="3625682" cy="42673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1200"/>
              </a:spcAft>
              <a:defRPr sz="1600">
                <a:solidFill>
                  <a:schemeClr val="accent1"/>
                </a:solidFill>
              </a:defRPr>
            </a:lvl1pPr>
            <a:lvl2pPr marL="228600" indent="-217488">
              <a:lnSpc>
                <a:spcPct val="100000"/>
              </a:lnSpc>
              <a:spcAft>
                <a:spcPts val="1200"/>
              </a:spcAft>
              <a:buFont typeface="System Font Regular"/>
              <a:buChar char="–"/>
              <a:tabLst/>
              <a:defRPr sz="1600">
                <a:solidFill>
                  <a:schemeClr val="accent1"/>
                </a:solidFill>
              </a:defRPr>
            </a:lvl2pPr>
            <a:lvl3pPr marL="15875" indent="0">
              <a:lnSpc>
                <a:spcPct val="100000"/>
              </a:lnSpc>
              <a:spcAft>
                <a:spcPts val="1200"/>
              </a:spcAft>
              <a:tabLst/>
              <a:defRPr sz="1600"/>
            </a:lvl3pPr>
            <a:lvl4pPr>
              <a:lnSpc>
                <a:spcPct val="100000"/>
              </a:lnSpc>
              <a:spcAft>
                <a:spcPts val="1200"/>
              </a:spcAft>
              <a:defRPr sz="1600"/>
            </a:lvl4pPr>
            <a:lvl5pPr>
              <a:lnSpc>
                <a:spcPct val="100000"/>
              </a:lnSpc>
              <a:spcAft>
                <a:spcPts val="1200"/>
              </a:spcAft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95189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D64F7DE-EDCB-8B45-9782-EC8CF595E8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199" y="5179318"/>
            <a:ext cx="6430179" cy="3719736"/>
          </a:xfrm>
        </p:spPr>
        <p:txBody>
          <a:bodyPr wrap="none" anchor="t">
            <a:noAutofit/>
          </a:bodyPr>
          <a:lstStyle>
            <a:lvl1pPr>
              <a:defRPr sz="23400" b="1" i="0" spc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1B5CF7E4-7B7A-B24F-9007-8141CC6837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53266" y="643271"/>
            <a:ext cx="6351649" cy="2136763"/>
          </a:xfrm>
        </p:spPr>
        <p:txBody>
          <a:bodyPr wrap="none" anchor="t">
            <a:noAutofit/>
          </a:bodyPr>
          <a:lstStyle>
            <a:lvl1pPr>
              <a:defRPr sz="12400" b="1" i="0" spc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20294D-5732-604F-B88C-325444FE57A4}"/>
              </a:ext>
            </a:extLst>
          </p:cNvPr>
          <p:cNvCxnSpPr>
            <a:cxnSpLocks/>
          </p:cNvCxnSpPr>
          <p:nvPr userDrawn="1"/>
        </p:nvCxnSpPr>
        <p:spPr>
          <a:xfrm>
            <a:off x="8272797" y="509588"/>
            <a:ext cx="6171866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CBC6F8E-ABCD-CF49-9FCB-A3D67E0269B0}"/>
              </a:ext>
            </a:extLst>
          </p:cNvPr>
          <p:cNvCxnSpPr>
            <a:cxnSpLocks/>
          </p:cNvCxnSpPr>
          <p:nvPr userDrawn="1"/>
        </p:nvCxnSpPr>
        <p:spPr>
          <a:xfrm>
            <a:off x="531369" y="4263441"/>
            <a:ext cx="749661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0588CF7-7FF0-BA40-81AD-8F242BE24B1C}"/>
              </a:ext>
            </a:extLst>
          </p:cNvPr>
          <p:cNvCxnSpPr>
            <a:cxnSpLocks/>
          </p:cNvCxnSpPr>
          <p:nvPr userDrawn="1"/>
        </p:nvCxnSpPr>
        <p:spPr>
          <a:xfrm>
            <a:off x="8272797" y="4263441"/>
            <a:ext cx="6171866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9CB0B53E-2AE3-2943-9F33-687C2B8C71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53266" y="4461292"/>
            <a:ext cx="6351649" cy="2136763"/>
          </a:xfrm>
        </p:spPr>
        <p:txBody>
          <a:bodyPr wrap="none" anchor="t">
            <a:noAutofit/>
          </a:bodyPr>
          <a:lstStyle>
            <a:lvl1pPr>
              <a:defRPr sz="12400" b="1" i="0" spc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5" y="508491"/>
            <a:ext cx="4903783" cy="2956593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44FAEB61-A65A-694F-A28C-CB7CB7AB55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72797" y="2480020"/>
            <a:ext cx="6171866" cy="627864"/>
          </a:xfrm>
          <a:noFill/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B3CD9E6C-D39C-BC47-8228-A7D61F01193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72797" y="6298041"/>
            <a:ext cx="6171866" cy="627864"/>
          </a:xfrm>
          <a:noFill/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37D36753-2DE7-344D-9375-76E0A689CE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6105" y="4535060"/>
            <a:ext cx="4903783" cy="589390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13959E74-F571-3542-B64B-20C57923CF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6105" y="8064323"/>
            <a:ext cx="4903783" cy="589390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</p:spTree>
    <p:extLst>
      <p:ext uri="{BB962C8B-B14F-4D97-AF65-F5344CB8AC3E}">
        <p14:creationId xmlns:p14="http://schemas.microsoft.com/office/powerpoint/2010/main" val="38378889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numbers  (Vari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D64F7DE-EDCB-8B45-9782-EC8CF595E8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199" y="5179318"/>
            <a:ext cx="6430179" cy="3719736"/>
          </a:xfrm>
        </p:spPr>
        <p:txBody>
          <a:bodyPr wrap="none" anchor="t">
            <a:noAutofit/>
          </a:bodyPr>
          <a:lstStyle>
            <a:lvl1pPr>
              <a:defRPr sz="23400" b="1" i="0" spc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1B5CF7E4-7B7A-B24F-9007-8141CC6837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53266" y="643271"/>
            <a:ext cx="6351649" cy="2136763"/>
          </a:xfrm>
        </p:spPr>
        <p:txBody>
          <a:bodyPr wrap="none" anchor="t">
            <a:noAutofit/>
          </a:bodyPr>
          <a:lstStyle>
            <a:lvl1pPr>
              <a:defRPr sz="12400" b="1" i="0" spc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20294D-5732-604F-B88C-325444FE57A4}"/>
              </a:ext>
            </a:extLst>
          </p:cNvPr>
          <p:cNvCxnSpPr>
            <a:cxnSpLocks/>
          </p:cNvCxnSpPr>
          <p:nvPr userDrawn="1"/>
        </p:nvCxnSpPr>
        <p:spPr>
          <a:xfrm>
            <a:off x="8272797" y="509588"/>
            <a:ext cx="6171866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CBC6F8E-ABCD-CF49-9FCB-A3D67E0269B0}"/>
              </a:ext>
            </a:extLst>
          </p:cNvPr>
          <p:cNvCxnSpPr>
            <a:cxnSpLocks/>
          </p:cNvCxnSpPr>
          <p:nvPr userDrawn="1"/>
        </p:nvCxnSpPr>
        <p:spPr>
          <a:xfrm>
            <a:off x="531369" y="4263441"/>
            <a:ext cx="749661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0588CF7-7FF0-BA40-81AD-8F242BE24B1C}"/>
              </a:ext>
            </a:extLst>
          </p:cNvPr>
          <p:cNvCxnSpPr>
            <a:cxnSpLocks/>
          </p:cNvCxnSpPr>
          <p:nvPr userDrawn="1"/>
        </p:nvCxnSpPr>
        <p:spPr>
          <a:xfrm>
            <a:off x="8272797" y="4263441"/>
            <a:ext cx="6171866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9CB0B53E-2AE3-2943-9F33-687C2B8C71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53266" y="4461292"/>
            <a:ext cx="6351649" cy="2136763"/>
          </a:xfrm>
        </p:spPr>
        <p:txBody>
          <a:bodyPr wrap="none" anchor="t">
            <a:noAutofit/>
          </a:bodyPr>
          <a:lstStyle>
            <a:lvl1pPr>
              <a:defRPr sz="12400" b="1" i="0" spc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5" y="508491"/>
            <a:ext cx="4903783" cy="2956593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44FAEB61-A65A-694F-A28C-CB7CB7AB55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72797" y="2480020"/>
            <a:ext cx="6171866" cy="627864"/>
          </a:xfrm>
          <a:noFill/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B3CD9E6C-D39C-BC47-8228-A7D61F01193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72797" y="6298041"/>
            <a:ext cx="6171866" cy="627864"/>
          </a:xfrm>
          <a:noFill/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37D36753-2DE7-344D-9375-76E0A689CE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6105" y="4535060"/>
            <a:ext cx="4903783" cy="589390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13959E74-F571-3542-B64B-20C57923CF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6105" y="8064323"/>
            <a:ext cx="4903783" cy="589390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</p:spTree>
    <p:extLst>
      <p:ext uri="{BB962C8B-B14F-4D97-AF65-F5344CB8AC3E}">
        <p14:creationId xmlns:p14="http://schemas.microsoft.com/office/powerpoint/2010/main" val="30487373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19022-E069-BF47-ACC1-14ED86A09E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52EEA3-30B3-DB48-AB23-98E3F32F0A9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6EB6DF8B-E78C-C344-A446-78A642C76D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813" y="509588"/>
            <a:ext cx="10058393" cy="8743124"/>
          </a:xfrm>
        </p:spPr>
        <p:txBody>
          <a:bodyPr wrap="square">
            <a:noAutofit/>
          </a:bodyPr>
          <a:lstStyle>
            <a:lvl1pPr>
              <a:lnSpc>
                <a:spcPct val="90000"/>
              </a:lnSpc>
              <a:spcAft>
                <a:spcPts val="4600"/>
              </a:spcAft>
              <a:defRPr sz="64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95519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py (Vari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19022-E069-BF47-ACC1-14ED86A09E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52EEA3-30B3-DB48-AB23-98E3F32F0A9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6EB6DF8B-E78C-C344-A446-78A642C76D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813" y="509588"/>
            <a:ext cx="10058393" cy="8743124"/>
          </a:xfrm>
        </p:spPr>
        <p:txBody>
          <a:bodyPr wrap="square">
            <a:noAutofit/>
          </a:bodyPr>
          <a:lstStyle>
            <a:lvl1pPr>
              <a:lnSpc>
                <a:spcPct val="90000"/>
              </a:lnSpc>
              <a:spcAft>
                <a:spcPts val="4600"/>
              </a:spcAft>
              <a:defRPr sz="64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694188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py (Varia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19022-E069-BF47-ACC1-14ED86A09E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4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52EEA3-30B3-DB48-AB23-98E3F32F0A9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6EB6DF8B-E78C-C344-A446-78A642C76D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813" y="509588"/>
            <a:ext cx="12726986" cy="8743124"/>
          </a:xfrm>
        </p:spPr>
        <p:txBody>
          <a:bodyPr wrap="square">
            <a:noAutofit/>
          </a:bodyPr>
          <a:lstStyle>
            <a:lvl1pPr>
              <a:lnSpc>
                <a:spcPct val="90000"/>
              </a:lnSpc>
              <a:spcAft>
                <a:spcPts val="4600"/>
              </a:spcAft>
              <a:defRPr sz="6400"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4220772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19022-E069-BF47-ACC1-14ED86A09E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52EEA3-30B3-DB48-AB23-98E3F32F0A9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ACEC0A7-D6E9-2A44-BAC6-274C7F433D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1812" y="509587"/>
            <a:ext cx="12625387" cy="1441133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>
                <a:solidFill>
                  <a:schemeClr val="accent5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03E1E1-DE83-0945-9845-D2511F05B3B7}"/>
              </a:ext>
            </a:extLst>
          </p:cNvPr>
          <p:cNvCxnSpPr>
            <a:cxnSpLocks/>
          </p:cNvCxnSpPr>
          <p:nvPr userDrawn="1"/>
        </p:nvCxnSpPr>
        <p:spPr>
          <a:xfrm>
            <a:off x="531369" y="4269214"/>
            <a:ext cx="363094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099C13-2BA3-1E44-94A4-BEC3342B9D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370" y="4367536"/>
            <a:ext cx="3631056" cy="2313667"/>
          </a:xfrm>
        </p:spPr>
        <p:txBody>
          <a:bodyPr>
            <a:noAutofit/>
          </a:bodyPr>
          <a:lstStyle>
            <a:lvl1pPr>
              <a:spcAft>
                <a:spcPts val="600"/>
              </a:spcAft>
              <a:defRPr sz="2000">
                <a:solidFill>
                  <a:schemeClr val="bg1"/>
                </a:solidFill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white</a:t>
            </a:r>
          </a:p>
          <a:p>
            <a:pPr lvl="1"/>
            <a:r>
              <a:rPr lang="en-US" dirty="0"/>
              <a:t>Lorem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57DA3AC-8B6C-3544-A2CB-493157D5B3E6}"/>
              </a:ext>
            </a:extLst>
          </p:cNvPr>
          <p:cNvCxnSpPr>
            <a:cxnSpLocks/>
          </p:cNvCxnSpPr>
          <p:nvPr userDrawn="1"/>
        </p:nvCxnSpPr>
        <p:spPr>
          <a:xfrm>
            <a:off x="531369" y="7061182"/>
            <a:ext cx="363094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BEEC430-120A-CA4D-B6FB-65A4B98EEE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370" y="7159505"/>
            <a:ext cx="3631056" cy="2093208"/>
          </a:xfrm>
        </p:spPr>
        <p:txBody>
          <a:bodyPr>
            <a:noAutofit/>
          </a:bodyPr>
          <a:lstStyle>
            <a:lvl1pPr>
              <a:spcAft>
                <a:spcPts val="600"/>
              </a:spcAft>
              <a:defRPr lang="en-US" sz="20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marL="0" lvl="0" indent="0" algn="l" defTabSz="1219352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/>
              <a:t>Lorem white</a:t>
            </a:r>
          </a:p>
          <a:p>
            <a:pPr lvl="1"/>
            <a:r>
              <a:rPr lang="en-US" dirty="0"/>
              <a:t>Lorem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580C7A3-058D-DB4D-A58E-1408E2111042}"/>
              </a:ext>
            </a:extLst>
          </p:cNvPr>
          <p:cNvCxnSpPr>
            <a:cxnSpLocks/>
          </p:cNvCxnSpPr>
          <p:nvPr userDrawn="1"/>
        </p:nvCxnSpPr>
        <p:spPr>
          <a:xfrm>
            <a:off x="4396233" y="7061182"/>
            <a:ext cx="363094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BDAF3A7D-8030-0844-A645-01BD8FAECCD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96234" y="7159505"/>
            <a:ext cx="3631056" cy="2093208"/>
          </a:xfrm>
        </p:spPr>
        <p:txBody>
          <a:bodyPr>
            <a:noAutofit/>
          </a:bodyPr>
          <a:lstStyle>
            <a:lvl1pPr>
              <a:spcAft>
                <a:spcPts val="600"/>
              </a:spcAft>
              <a:defRPr lang="en-US" sz="20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marL="0" lvl="0" indent="0" algn="l" defTabSz="1219352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/>
              <a:t>Lorem white</a:t>
            </a:r>
          </a:p>
          <a:p>
            <a:pPr lvl="1"/>
            <a:r>
              <a:rPr lang="en-US" dirty="0"/>
              <a:t>Lorem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27FFA24-3CFA-4D45-AEFA-E097F6078C2F}"/>
              </a:ext>
            </a:extLst>
          </p:cNvPr>
          <p:cNvCxnSpPr>
            <a:cxnSpLocks/>
          </p:cNvCxnSpPr>
          <p:nvPr userDrawn="1"/>
        </p:nvCxnSpPr>
        <p:spPr>
          <a:xfrm>
            <a:off x="8248905" y="7061182"/>
            <a:ext cx="363094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E7F82FC6-36FC-4E48-B5C9-B921E2C368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8906" y="7159505"/>
            <a:ext cx="3631056" cy="2093208"/>
          </a:xfrm>
        </p:spPr>
        <p:txBody>
          <a:bodyPr>
            <a:noAutofit/>
          </a:bodyPr>
          <a:lstStyle>
            <a:lvl1pPr>
              <a:spcAft>
                <a:spcPts val="600"/>
              </a:spcAft>
              <a:defRPr lang="en-US" sz="20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marL="0" lvl="0" indent="0" algn="l" defTabSz="1219352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/>
              <a:t>Lorem white</a:t>
            </a:r>
          </a:p>
          <a:p>
            <a:pPr lvl="1"/>
            <a:r>
              <a:rPr lang="en-US" dirty="0"/>
              <a:t>Lorem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322A101-215F-2E4E-96F7-1A8217911DE3}"/>
              </a:ext>
            </a:extLst>
          </p:cNvPr>
          <p:cNvCxnSpPr>
            <a:cxnSpLocks/>
          </p:cNvCxnSpPr>
          <p:nvPr userDrawn="1"/>
        </p:nvCxnSpPr>
        <p:spPr>
          <a:xfrm>
            <a:off x="4396233" y="4269214"/>
            <a:ext cx="7479855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D952E60F-17DC-F34C-9E9B-948C8D093C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96234" y="4367536"/>
            <a:ext cx="7479854" cy="2093208"/>
          </a:xfrm>
        </p:spPr>
        <p:txBody>
          <a:bodyPr>
            <a:noAutofit/>
          </a:bodyPr>
          <a:lstStyle>
            <a:lvl1pPr>
              <a:spcAft>
                <a:spcPts val="600"/>
              </a:spcAft>
              <a:defRPr sz="2000" b="0">
                <a:solidFill>
                  <a:schemeClr val="bg1"/>
                </a:solidFill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white</a:t>
            </a:r>
          </a:p>
          <a:p>
            <a:pPr lvl="1"/>
            <a:r>
              <a:rPr lang="en-US" dirty="0"/>
              <a:t>Lorem</a:t>
            </a:r>
          </a:p>
        </p:txBody>
      </p:sp>
    </p:spTree>
    <p:extLst>
      <p:ext uri="{BB962C8B-B14F-4D97-AF65-F5344CB8AC3E}">
        <p14:creationId xmlns:p14="http://schemas.microsoft.com/office/powerpoint/2010/main" val="4027221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acts (Variation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19022-E069-BF47-ACC1-14ED86A09E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52EEA3-30B3-DB48-AB23-98E3F32F0A9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ACEC0A7-D6E9-2A44-BAC6-274C7F433D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1812" y="509587"/>
            <a:ext cx="12625387" cy="1441133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>
                <a:solidFill>
                  <a:schemeClr val="accent5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03E1E1-DE83-0945-9845-D2511F05B3B7}"/>
              </a:ext>
            </a:extLst>
          </p:cNvPr>
          <p:cNvCxnSpPr>
            <a:cxnSpLocks/>
          </p:cNvCxnSpPr>
          <p:nvPr userDrawn="1"/>
        </p:nvCxnSpPr>
        <p:spPr>
          <a:xfrm>
            <a:off x="531369" y="4269214"/>
            <a:ext cx="363094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099C13-2BA3-1E44-94A4-BEC3342B9D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370" y="4367536"/>
            <a:ext cx="3631056" cy="2313667"/>
          </a:xfrm>
        </p:spPr>
        <p:txBody>
          <a:bodyPr>
            <a:noAutofit/>
          </a:bodyPr>
          <a:lstStyle>
            <a:lvl1pPr>
              <a:spcAft>
                <a:spcPts val="600"/>
              </a:spcAft>
              <a:defRPr sz="2000">
                <a:solidFill>
                  <a:schemeClr val="bg1"/>
                </a:solidFill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white</a:t>
            </a:r>
          </a:p>
          <a:p>
            <a:pPr lvl="1"/>
            <a:r>
              <a:rPr lang="en-US" dirty="0"/>
              <a:t>Lorem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57DA3AC-8B6C-3544-A2CB-493157D5B3E6}"/>
              </a:ext>
            </a:extLst>
          </p:cNvPr>
          <p:cNvCxnSpPr>
            <a:cxnSpLocks/>
          </p:cNvCxnSpPr>
          <p:nvPr userDrawn="1"/>
        </p:nvCxnSpPr>
        <p:spPr>
          <a:xfrm>
            <a:off x="531369" y="7061182"/>
            <a:ext cx="363094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BEEC430-120A-CA4D-B6FB-65A4B98EEE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370" y="7159505"/>
            <a:ext cx="3631056" cy="2093208"/>
          </a:xfrm>
        </p:spPr>
        <p:txBody>
          <a:bodyPr>
            <a:noAutofit/>
          </a:bodyPr>
          <a:lstStyle>
            <a:lvl1pPr>
              <a:spcAft>
                <a:spcPts val="600"/>
              </a:spcAft>
              <a:defRPr lang="en-US" sz="20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marL="0" lvl="0" indent="0" algn="l" defTabSz="1219352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/>
              <a:t>Lorem white</a:t>
            </a:r>
          </a:p>
          <a:p>
            <a:pPr lvl="1"/>
            <a:r>
              <a:rPr lang="en-US" dirty="0"/>
              <a:t>Lorem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580C7A3-058D-DB4D-A58E-1408E2111042}"/>
              </a:ext>
            </a:extLst>
          </p:cNvPr>
          <p:cNvCxnSpPr>
            <a:cxnSpLocks/>
          </p:cNvCxnSpPr>
          <p:nvPr userDrawn="1"/>
        </p:nvCxnSpPr>
        <p:spPr>
          <a:xfrm>
            <a:off x="4396233" y="7061182"/>
            <a:ext cx="363094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BDAF3A7D-8030-0844-A645-01BD8FAECCD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96234" y="7159505"/>
            <a:ext cx="3631056" cy="2093208"/>
          </a:xfrm>
        </p:spPr>
        <p:txBody>
          <a:bodyPr>
            <a:noAutofit/>
          </a:bodyPr>
          <a:lstStyle>
            <a:lvl1pPr>
              <a:spcAft>
                <a:spcPts val="600"/>
              </a:spcAft>
              <a:defRPr lang="en-US" sz="20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marL="0" lvl="0" indent="0" algn="l" defTabSz="1219352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/>
              <a:t>Lorem white</a:t>
            </a:r>
          </a:p>
          <a:p>
            <a:pPr lvl="1"/>
            <a:r>
              <a:rPr lang="en-US" dirty="0"/>
              <a:t>Lorem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27FFA24-3CFA-4D45-AEFA-E097F6078C2F}"/>
              </a:ext>
            </a:extLst>
          </p:cNvPr>
          <p:cNvCxnSpPr>
            <a:cxnSpLocks/>
          </p:cNvCxnSpPr>
          <p:nvPr userDrawn="1"/>
        </p:nvCxnSpPr>
        <p:spPr>
          <a:xfrm>
            <a:off x="8248905" y="7061182"/>
            <a:ext cx="363094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E7F82FC6-36FC-4E48-B5C9-B921E2C368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8906" y="7159505"/>
            <a:ext cx="3631056" cy="2093208"/>
          </a:xfrm>
        </p:spPr>
        <p:txBody>
          <a:bodyPr>
            <a:noAutofit/>
          </a:bodyPr>
          <a:lstStyle>
            <a:lvl1pPr>
              <a:spcAft>
                <a:spcPts val="600"/>
              </a:spcAft>
              <a:defRPr lang="en-US" sz="20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marL="0" lvl="0" indent="0" algn="l" defTabSz="1219352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/>
              <a:t>Lorem white</a:t>
            </a:r>
          </a:p>
          <a:p>
            <a:pPr lvl="1"/>
            <a:r>
              <a:rPr lang="en-US" dirty="0"/>
              <a:t>Lorem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322A101-215F-2E4E-96F7-1A8217911DE3}"/>
              </a:ext>
            </a:extLst>
          </p:cNvPr>
          <p:cNvCxnSpPr>
            <a:cxnSpLocks/>
          </p:cNvCxnSpPr>
          <p:nvPr userDrawn="1"/>
        </p:nvCxnSpPr>
        <p:spPr>
          <a:xfrm>
            <a:off x="4396233" y="4269214"/>
            <a:ext cx="7479855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D952E60F-17DC-F34C-9E9B-948C8D093C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96234" y="4367536"/>
            <a:ext cx="7479854" cy="2093208"/>
          </a:xfrm>
        </p:spPr>
        <p:txBody>
          <a:bodyPr>
            <a:noAutofit/>
          </a:bodyPr>
          <a:lstStyle>
            <a:lvl1pPr>
              <a:spcAft>
                <a:spcPts val="600"/>
              </a:spcAft>
              <a:defRPr sz="2000" b="0">
                <a:solidFill>
                  <a:schemeClr val="bg1"/>
                </a:solidFill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white</a:t>
            </a:r>
          </a:p>
          <a:p>
            <a:pPr lvl="1"/>
            <a:r>
              <a:rPr lang="en-US" dirty="0"/>
              <a:t>Lorem</a:t>
            </a:r>
          </a:p>
        </p:txBody>
      </p:sp>
    </p:spTree>
    <p:extLst>
      <p:ext uri="{BB962C8B-B14F-4D97-AF65-F5344CB8AC3E}">
        <p14:creationId xmlns:p14="http://schemas.microsoft.com/office/powerpoint/2010/main" val="32004901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l Size Picture + Copy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6257588" cy="10163175"/>
          </a:xfrm>
          <a:solidFill>
            <a:schemeClr val="bg1">
              <a:lumMod val="95000"/>
            </a:schemeClr>
          </a:solidFill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274F95E-368B-6E40-B9D0-2C2B93F8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1813" y="509589"/>
            <a:ext cx="10058400" cy="4572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79A54555-BFAC-0C43-84E7-473F35C29C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370" y="5680590"/>
            <a:ext cx="8771380" cy="3972996"/>
          </a:xfrm>
        </p:spPr>
        <p:txBody>
          <a:bodyPr>
            <a:noAutofit/>
          </a:bodyPr>
          <a:lstStyle>
            <a:lvl1pPr marL="495300" indent="-495300">
              <a:spcAft>
                <a:spcPts val="1200"/>
              </a:spcAft>
              <a:buFont typeface="System Font Regular"/>
              <a:buChar char="–"/>
              <a:tabLst/>
              <a:defRPr sz="48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</p:spTree>
    <p:extLst>
      <p:ext uri="{BB962C8B-B14F-4D97-AF65-F5344CB8AC3E}">
        <p14:creationId xmlns:p14="http://schemas.microsoft.com/office/powerpoint/2010/main" val="23221411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7B019220-7802-AE47-A9E7-45C3C14857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1369" y="509588"/>
            <a:ext cx="8598331" cy="8748711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5608CBA-51F6-0047-AE0B-74EC6655C4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4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C4F228-07A8-A446-8487-97CF9A0641F1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4839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6261200" cy="10163175"/>
          </a:xfrm>
          <a:solidFill>
            <a:schemeClr val="bg1">
              <a:lumMod val="95000"/>
            </a:schemeClr>
          </a:solidFill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0F8E554A-779B-BF4D-A44D-2768F85AC4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1812" y="527005"/>
            <a:ext cx="12625387" cy="627864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AFC566FF-D4B4-B64C-A678-F49570FA0D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1812" y="4250316"/>
            <a:ext cx="12625387" cy="5002396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90153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l Size Picture + Copy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6257588" cy="10163175"/>
          </a:xfrm>
          <a:solidFill>
            <a:schemeClr val="bg1">
              <a:lumMod val="95000"/>
            </a:schemeClr>
          </a:solidFill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79A54555-BFAC-0C43-84E7-473F35C29C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370" y="509588"/>
            <a:ext cx="8771380" cy="8748711"/>
          </a:xfrm>
        </p:spPr>
        <p:txBody>
          <a:bodyPr>
            <a:noAutofit/>
          </a:bodyPr>
          <a:lstStyle>
            <a:lvl1pPr marL="495300" indent="-495300">
              <a:spcAft>
                <a:spcPts val="1200"/>
              </a:spcAft>
              <a:buFont typeface="System Font Regular"/>
              <a:buChar char="–"/>
              <a:tabLst/>
              <a:defRPr sz="48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</p:spTree>
    <p:extLst>
      <p:ext uri="{BB962C8B-B14F-4D97-AF65-F5344CB8AC3E}">
        <p14:creationId xmlns:p14="http://schemas.microsoft.com/office/powerpoint/2010/main" val="22723213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64F0A97-B29F-A846-9262-C91C90BC4E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1813" y="509588"/>
            <a:ext cx="2455384" cy="470898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64C3D921-80B5-C34C-90F2-0A3629568F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5792" y="6165857"/>
            <a:ext cx="8766958" cy="3011761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4800">
                <a:solidFill>
                  <a:schemeClr val="bg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50CE729-C6C6-274B-80E9-6332B7754058}"/>
              </a:ext>
            </a:extLst>
          </p:cNvPr>
          <p:cNvCxnSpPr>
            <a:cxnSpLocks/>
          </p:cNvCxnSpPr>
          <p:nvPr userDrawn="1"/>
        </p:nvCxnSpPr>
        <p:spPr>
          <a:xfrm>
            <a:off x="10814050" y="509588"/>
            <a:ext cx="491216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0436306-8B9F-C945-BE90-F76864CD795F}"/>
              </a:ext>
            </a:extLst>
          </p:cNvPr>
          <p:cNvCxnSpPr>
            <a:cxnSpLocks/>
          </p:cNvCxnSpPr>
          <p:nvPr userDrawn="1"/>
        </p:nvCxnSpPr>
        <p:spPr>
          <a:xfrm>
            <a:off x="531813" y="5583611"/>
            <a:ext cx="8770937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22">
            <a:extLst>
              <a:ext uri="{FF2B5EF4-FFF2-40B4-BE49-F238E27FC236}">
                <a16:creationId xmlns:a16="http://schemas.microsoft.com/office/drawing/2014/main" id="{A70ACDE0-7FC6-1C4E-8517-0FE1E5742B3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1813" y="5700153"/>
            <a:ext cx="2455384" cy="2215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  <a:latin typeface="+mj-lt"/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sp>
        <p:nvSpPr>
          <p:cNvPr id="52" name="Text Placeholder 22">
            <a:extLst>
              <a:ext uri="{FF2B5EF4-FFF2-40B4-BE49-F238E27FC236}">
                <a16:creationId xmlns:a16="http://schemas.microsoft.com/office/drawing/2014/main" id="{4B2A573B-2445-964A-82A5-D8534E7528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818029" y="1099538"/>
            <a:ext cx="4907746" cy="3011761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sp>
        <p:nvSpPr>
          <p:cNvPr id="56" name="Text Placeholder 22">
            <a:extLst>
              <a:ext uri="{FF2B5EF4-FFF2-40B4-BE49-F238E27FC236}">
                <a16:creationId xmlns:a16="http://schemas.microsoft.com/office/drawing/2014/main" id="{8E184FC4-BE27-5B41-8EA7-6B4A4A72C8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814050" y="633834"/>
            <a:ext cx="2455384" cy="2215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  <a:latin typeface="+mj-lt"/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1404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 (Vari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64F0A97-B29F-A846-9262-C91C90BC4E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1813" y="509588"/>
            <a:ext cx="2455384" cy="470898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3600" b="1">
                <a:solidFill>
                  <a:schemeClr val="accent5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64C3D921-80B5-C34C-90F2-0A3629568F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5792" y="6165857"/>
            <a:ext cx="8766958" cy="3011761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4800">
                <a:solidFill>
                  <a:schemeClr val="accent5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50CE729-C6C6-274B-80E9-6332B7754058}"/>
              </a:ext>
            </a:extLst>
          </p:cNvPr>
          <p:cNvCxnSpPr>
            <a:cxnSpLocks/>
          </p:cNvCxnSpPr>
          <p:nvPr userDrawn="1"/>
        </p:nvCxnSpPr>
        <p:spPr>
          <a:xfrm>
            <a:off x="10814050" y="509588"/>
            <a:ext cx="491216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0436306-8B9F-C945-BE90-F76864CD795F}"/>
              </a:ext>
            </a:extLst>
          </p:cNvPr>
          <p:cNvCxnSpPr>
            <a:cxnSpLocks/>
          </p:cNvCxnSpPr>
          <p:nvPr userDrawn="1"/>
        </p:nvCxnSpPr>
        <p:spPr>
          <a:xfrm>
            <a:off x="531813" y="5583611"/>
            <a:ext cx="8770937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22">
            <a:extLst>
              <a:ext uri="{FF2B5EF4-FFF2-40B4-BE49-F238E27FC236}">
                <a16:creationId xmlns:a16="http://schemas.microsoft.com/office/drawing/2014/main" id="{A70ACDE0-7FC6-1C4E-8517-0FE1E5742B3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1813" y="5700153"/>
            <a:ext cx="2455384" cy="2215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>
                <a:solidFill>
                  <a:schemeClr val="accent5"/>
                </a:solidFill>
                <a:latin typeface="+mj-lt"/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sp>
        <p:nvSpPr>
          <p:cNvPr id="52" name="Text Placeholder 22">
            <a:extLst>
              <a:ext uri="{FF2B5EF4-FFF2-40B4-BE49-F238E27FC236}">
                <a16:creationId xmlns:a16="http://schemas.microsoft.com/office/drawing/2014/main" id="{4B2A573B-2445-964A-82A5-D8534E7528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818029" y="1099538"/>
            <a:ext cx="4907746" cy="3011761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2400">
                <a:solidFill>
                  <a:schemeClr val="accent5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sp>
        <p:nvSpPr>
          <p:cNvPr id="56" name="Text Placeholder 22">
            <a:extLst>
              <a:ext uri="{FF2B5EF4-FFF2-40B4-BE49-F238E27FC236}">
                <a16:creationId xmlns:a16="http://schemas.microsoft.com/office/drawing/2014/main" id="{8E184FC4-BE27-5B41-8EA7-6B4A4A72C8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814050" y="633834"/>
            <a:ext cx="2455384" cy="2215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>
                <a:solidFill>
                  <a:schemeClr val="accent5"/>
                </a:solidFill>
                <a:latin typeface="+mj-lt"/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00848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l Size Picture + Copy (dark) + Key Let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6257588" cy="10163175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274F95E-368B-6E40-B9D0-2C2B93F8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1813" y="509589"/>
            <a:ext cx="10058400" cy="36480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AB2546-4077-1845-B629-9360E8622B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821" y="2918012"/>
            <a:ext cx="5358839" cy="8359609"/>
          </a:xfrm>
        </p:spPr>
        <p:txBody>
          <a:bodyPr wrap="none" anchor="b">
            <a:noAutofit/>
          </a:bodyPr>
          <a:lstStyle>
            <a:lvl1pPr>
              <a:defRPr sz="58000" b="1" i="0" spc="-4500" baseline="0">
                <a:solidFill>
                  <a:schemeClr val="bg1"/>
                </a:solidFill>
                <a:latin typeface="Tw Cen MT Condensed" panose="020B0606020104020203" pitchFamily="34" charset="77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11973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4D526E-6BF2-B546-AF89-53475A4812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563" y="8760525"/>
            <a:ext cx="4940300" cy="5334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3EC08B-A423-8546-A3BD-C7F74648666F}"/>
              </a:ext>
            </a:extLst>
          </p:cNvPr>
          <p:cNvCxnSpPr/>
          <p:nvPr userDrawn="1"/>
        </p:nvCxnSpPr>
        <p:spPr>
          <a:xfrm>
            <a:off x="531813" y="8538358"/>
            <a:ext cx="49180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BFFE5DED-CD85-2A4F-B8E4-A4E453EA4477}"/>
              </a:ext>
            </a:extLst>
          </p:cNvPr>
          <p:cNvGrpSpPr/>
          <p:nvPr userDrawn="1"/>
        </p:nvGrpSpPr>
        <p:grpSpPr>
          <a:xfrm>
            <a:off x="9824029" y="2537958"/>
            <a:ext cx="5906699" cy="2997199"/>
            <a:chOff x="139700" y="101600"/>
            <a:chExt cx="4280809" cy="2172184"/>
          </a:xfrm>
          <a:solidFill>
            <a:schemeClr val="accent5"/>
          </a:solidFill>
        </p:grpSpPr>
        <p:sp>
          <p:nvSpPr>
            <p:cNvPr id="8" name="Shape">
              <a:extLst>
                <a:ext uri="{FF2B5EF4-FFF2-40B4-BE49-F238E27FC236}">
                  <a16:creationId xmlns:a16="http://schemas.microsoft.com/office/drawing/2014/main" id="{CD367D56-456B-B743-BB1D-86C1ED5CF2F3}"/>
                </a:ext>
              </a:extLst>
            </p:cNvPr>
            <p:cNvSpPr/>
            <p:nvPr userDrawn="1"/>
          </p:nvSpPr>
          <p:spPr>
            <a:xfrm>
              <a:off x="1612900" y="101600"/>
              <a:ext cx="666513" cy="1214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81" y="5215"/>
                  </a:moveTo>
                  <a:cubicBezTo>
                    <a:pt x="7481" y="4351"/>
                    <a:pt x="8381" y="3857"/>
                    <a:pt x="9956" y="3857"/>
                  </a:cubicBezTo>
                  <a:lnTo>
                    <a:pt x="11643" y="3857"/>
                  </a:lnTo>
                  <a:cubicBezTo>
                    <a:pt x="13219" y="3857"/>
                    <a:pt x="14118" y="4351"/>
                    <a:pt x="14118" y="5215"/>
                  </a:cubicBezTo>
                  <a:lnTo>
                    <a:pt x="14118" y="6943"/>
                  </a:lnTo>
                  <a:cubicBezTo>
                    <a:pt x="14118" y="7344"/>
                    <a:pt x="14737" y="7653"/>
                    <a:pt x="15412" y="7653"/>
                  </a:cubicBezTo>
                  <a:lnTo>
                    <a:pt x="20306" y="7653"/>
                  </a:lnTo>
                  <a:cubicBezTo>
                    <a:pt x="21037" y="7653"/>
                    <a:pt x="21600" y="7344"/>
                    <a:pt x="21600" y="6943"/>
                  </a:cubicBezTo>
                  <a:lnTo>
                    <a:pt x="21600" y="4104"/>
                  </a:lnTo>
                  <a:cubicBezTo>
                    <a:pt x="21600" y="1851"/>
                    <a:pt x="18225" y="0"/>
                    <a:pt x="14118" y="0"/>
                  </a:cubicBezTo>
                  <a:lnTo>
                    <a:pt x="7481" y="0"/>
                  </a:lnTo>
                  <a:cubicBezTo>
                    <a:pt x="3375" y="0"/>
                    <a:pt x="0" y="1851"/>
                    <a:pt x="0" y="4104"/>
                  </a:cubicBezTo>
                  <a:lnTo>
                    <a:pt x="0" y="6943"/>
                  </a:lnTo>
                  <a:cubicBezTo>
                    <a:pt x="0" y="8764"/>
                    <a:pt x="1125" y="10121"/>
                    <a:pt x="3881" y="11016"/>
                  </a:cubicBezTo>
                  <a:lnTo>
                    <a:pt x="12318" y="13731"/>
                  </a:lnTo>
                  <a:cubicBezTo>
                    <a:pt x="13556" y="14133"/>
                    <a:pt x="14118" y="14472"/>
                    <a:pt x="14118" y="15521"/>
                  </a:cubicBezTo>
                  <a:lnTo>
                    <a:pt x="14118" y="16385"/>
                  </a:lnTo>
                  <a:cubicBezTo>
                    <a:pt x="14118" y="17249"/>
                    <a:pt x="13219" y="17743"/>
                    <a:pt x="11643" y="17743"/>
                  </a:cubicBezTo>
                  <a:lnTo>
                    <a:pt x="9956" y="17743"/>
                  </a:lnTo>
                  <a:cubicBezTo>
                    <a:pt x="8381" y="17743"/>
                    <a:pt x="7481" y="17249"/>
                    <a:pt x="7481" y="16385"/>
                  </a:cubicBezTo>
                  <a:lnTo>
                    <a:pt x="7481" y="14657"/>
                  </a:lnTo>
                  <a:cubicBezTo>
                    <a:pt x="7481" y="14256"/>
                    <a:pt x="6862" y="13947"/>
                    <a:pt x="6187" y="13947"/>
                  </a:cubicBezTo>
                  <a:lnTo>
                    <a:pt x="1294" y="13947"/>
                  </a:lnTo>
                  <a:cubicBezTo>
                    <a:pt x="563" y="13947"/>
                    <a:pt x="0" y="14256"/>
                    <a:pt x="0" y="14657"/>
                  </a:cubicBezTo>
                  <a:lnTo>
                    <a:pt x="0" y="17496"/>
                  </a:lnTo>
                  <a:cubicBezTo>
                    <a:pt x="0" y="19749"/>
                    <a:pt x="3375" y="21600"/>
                    <a:pt x="7481" y="21600"/>
                  </a:cubicBezTo>
                  <a:lnTo>
                    <a:pt x="14118" y="21600"/>
                  </a:lnTo>
                  <a:cubicBezTo>
                    <a:pt x="18225" y="21600"/>
                    <a:pt x="21600" y="19749"/>
                    <a:pt x="21600" y="17496"/>
                  </a:cubicBezTo>
                  <a:lnTo>
                    <a:pt x="21600" y="14379"/>
                  </a:lnTo>
                  <a:cubicBezTo>
                    <a:pt x="21600" y="12343"/>
                    <a:pt x="20419" y="11417"/>
                    <a:pt x="17437" y="10461"/>
                  </a:cubicBezTo>
                  <a:lnTo>
                    <a:pt x="8719" y="7622"/>
                  </a:lnTo>
                  <a:cubicBezTo>
                    <a:pt x="7818" y="7313"/>
                    <a:pt x="7481" y="6974"/>
                    <a:pt x="7481" y="6264"/>
                  </a:cubicBezTo>
                  <a:cubicBezTo>
                    <a:pt x="7481" y="6264"/>
                    <a:pt x="7481" y="5215"/>
                    <a:pt x="7481" y="521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210E9B8F-6FFC-3A4C-8721-27BFBF173949}"/>
                </a:ext>
              </a:extLst>
            </p:cNvPr>
            <p:cNvSpPr/>
            <p:nvPr userDrawn="1"/>
          </p:nvSpPr>
          <p:spPr>
            <a:xfrm>
              <a:off x="2413000" y="101600"/>
              <a:ext cx="592450" cy="108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81" y="5215"/>
                  </a:moveTo>
                  <a:cubicBezTo>
                    <a:pt x="7481" y="4351"/>
                    <a:pt x="8381" y="3857"/>
                    <a:pt x="9956" y="3857"/>
                  </a:cubicBezTo>
                  <a:lnTo>
                    <a:pt x="11644" y="3857"/>
                  </a:lnTo>
                  <a:cubicBezTo>
                    <a:pt x="13219" y="3857"/>
                    <a:pt x="14119" y="4351"/>
                    <a:pt x="14119" y="5215"/>
                  </a:cubicBezTo>
                  <a:lnTo>
                    <a:pt x="14119" y="6943"/>
                  </a:lnTo>
                  <a:cubicBezTo>
                    <a:pt x="14119" y="7344"/>
                    <a:pt x="14737" y="7652"/>
                    <a:pt x="15412" y="7652"/>
                  </a:cubicBezTo>
                  <a:lnTo>
                    <a:pt x="20307" y="7652"/>
                  </a:lnTo>
                  <a:cubicBezTo>
                    <a:pt x="21038" y="7652"/>
                    <a:pt x="21600" y="7344"/>
                    <a:pt x="21600" y="6943"/>
                  </a:cubicBezTo>
                  <a:lnTo>
                    <a:pt x="21600" y="4104"/>
                  </a:lnTo>
                  <a:cubicBezTo>
                    <a:pt x="21600" y="1852"/>
                    <a:pt x="18225" y="0"/>
                    <a:pt x="14119" y="0"/>
                  </a:cubicBezTo>
                  <a:lnTo>
                    <a:pt x="7481" y="0"/>
                  </a:lnTo>
                  <a:cubicBezTo>
                    <a:pt x="3375" y="0"/>
                    <a:pt x="0" y="1852"/>
                    <a:pt x="0" y="4104"/>
                  </a:cubicBezTo>
                  <a:lnTo>
                    <a:pt x="0" y="6943"/>
                  </a:lnTo>
                  <a:cubicBezTo>
                    <a:pt x="0" y="8764"/>
                    <a:pt x="1125" y="10121"/>
                    <a:pt x="3881" y="11016"/>
                  </a:cubicBezTo>
                  <a:lnTo>
                    <a:pt x="12319" y="13731"/>
                  </a:lnTo>
                  <a:cubicBezTo>
                    <a:pt x="13556" y="14133"/>
                    <a:pt x="14119" y="14472"/>
                    <a:pt x="14119" y="15521"/>
                  </a:cubicBezTo>
                  <a:lnTo>
                    <a:pt x="14119" y="16385"/>
                  </a:lnTo>
                  <a:cubicBezTo>
                    <a:pt x="14119" y="17249"/>
                    <a:pt x="13219" y="17743"/>
                    <a:pt x="11644" y="17743"/>
                  </a:cubicBezTo>
                  <a:lnTo>
                    <a:pt x="9956" y="17743"/>
                  </a:lnTo>
                  <a:cubicBezTo>
                    <a:pt x="8381" y="17743"/>
                    <a:pt x="7481" y="17249"/>
                    <a:pt x="7481" y="16385"/>
                  </a:cubicBezTo>
                  <a:lnTo>
                    <a:pt x="7481" y="14657"/>
                  </a:lnTo>
                  <a:cubicBezTo>
                    <a:pt x="7481" y="14256"/>
                    <a:pt x="6863" y="13948"/>
                    <a:pt x="6188" y="13948"/>
                  </a:cubicBezTo>
                  <a:lnTo>
                    <a:pt x="1294" y="13948"/>
                  </a:lnTo>
                  <a:cubicBezTo>
                    <a:pt x="562" y="13948"/>
                    <a:pt x="0" y="14256"/>
                    <a:pt x="0" y="14657"/>
                  </a:cubicBezTo>
                  <a:lnTo>
                    <a:pt x="0" y="17496"/>
                  </a:lnTo>
                  <a:cubicBezTo>
                    <a:pt x="0" y="19748"/>
                    <a:pt x="3375" y="21600"/>
                    <a:pt x="7481" y="21600"/>
                  </a:cubicBezTo>
                  <a:lnTo>
                    <a:pt x="14119" y="21600"/>
                  </a:lnTo>
                  <a:cubicBezTo>
                    <a:pt x="18225" y="21600"/>
                    <a:pt x="21600" y="19748"/>
                    <a:pt x="21600" y="17496"/>
                  </a:cubicBezTo>
                  <a:lnTo>
                    <a:pt x="21600" y="14379"/>
                  </a:lnTo>
                  <a:cubicBezTo>
                    <a:pt x="21600" y="12343"/>
                    <a:pt x="20419" y="11417"/>
                    <a:pt x="17438" y="10460"/>
                  </a:cubicBezTo>
                  <a:lnTo>
                    <a:pt x="8719" y="7622"/>
                  </a:lnTo>
                  <a:cubicBezTo>
                    <a:pt x="7819" y="7313"/>
                    <a:pt x="7481" y="6974"/>
                    <a:pt x="7481" y="6264"/>
                  </a:cubicBezTo>
                  <a:cubicBezTo>
                    <a:pt x="7481" y="6264"/>
                    <a:pt x="7481" y="5215"/>
                    <a:pt x="7481" y="521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D0045BBD-201D-E94A-9214-0280DAF5B0DD}"/>
                </a:ext>
              </a:extLst>
            </p:cNvPr>
            <p:cNvSpPr/>
            <p:nvPr userDrawn="1"/>
          </p:nvSpPr>
          <p:spPr>
            <a:xfrm>
              <a:off x="3149600" y="101600"/>
              <a:ext cx="179540" cy="945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10"/>
                  </a:moveTo>
                  <a:cubicBezTo>
                    <a:pt x="21600" y="309"/>
                    <a:pt x="19977" y="0"/>
                    <a:pt x="17864" y="0"/>
                  </a:cubicBezTo>
                  <a:lnTo>
                    <a:pt x="3734" y="0"/>
                  </a:lnTo>
                  <a:cubicBezTo>
                    <a:pt x="1623" y="0"/>
                    <a:pt x="0" y="309"/>
                    <a:pt x="0" y="710"/>
                  </a:cubicBezTo>
                  <a:lnTo>
                    <a:pt x="0" y="20890"/>
                  </a:lnTo>
                  <a:cubicBezTo>
                    <a:pt x="0" y="21291"/>
                    <a:pt x="1623" y="21600"/>
                    <a:pt x="3734" y="21600"/>
                  </a:cubicBezTo>
                  <a:lnTo>
                    <a:pt x="17864" y="21600"/>
                  </a:lnTo>
                  <a:cubicBezTo>
                    <a:pt x="19977" y="21600"/>
                    <a:pt x="21600" y="21291"/>
                    <a:pt x="21600" y="20890"/>
                  </a:cubicBezTo>
                  <a:cubicBezTo>
                    <a:pt x="21600" y="20890"/>
                    <a:pt x="21600" y="710"/>
                    <a:pt x="21600" y="71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543077F2-CC20-3545-8919-07516EC943E1}"/>
                </a:ext>
              </a:extLst>
            </p:cNvPr>
            <p:cNvSpPr/>
            <p:nvPr userDrawn="1"/>
          </p:nvSpPr>
          <p:spPr>
            <a:xfrm>
              <a:off x="3467100" y="101600"/>
              <a:ext cx="444357" cy="810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956" y="17743"/>
                  </a:moveTo>
                  <a:cubicBezTo>
                    <a:pt x="8382" y="17743"/>
                    <a:pt x="7482" y="17249"/>
                    <a:pt x="7482" y="16385"/>
                  </a:cubicBezTo>
                  <a:lnTo>
                    <a:pt x="7482" y="5214"/>
                  </a:lnTo>
                  <a:cubicBezTo>
                    <a:pt x="7482" y="4351"/>
                    <a:pt x="8382" y="3857"/>
                    <a:pt x="9956" y="3857"/>
                  </a:cubicBezTo>
                  <a:lnTo>
                    <a:pt x="11644" y="3857"/>
                  </a:lnTo>
                  <a:cubicBezTo>
                    <a:pt x="13218" y="3857"/>
                    <a:pt x="14118" y="4351"/>
                    <a:pt x="14118" y="5214"/>
                  </a:cubicBezTo>
                  <a:lnTo>
                    <a:pt x="14118" y="16385"/>
                  </a:lnTo>
                  <a:cubicBezTo>
                    <a:pt x="14118" y="17249"/>
                    <a:pt x="13218" y="17743"/>
                    <a:pt x="11644" y="17743"/>
                  </a:cubicBezTo>
                  <a:cubicBezTo>
                    <a:pt x="11644" y="17743"/>
                    <a:pt x="9956" y="17743"/>
                    <a:pt x="9956" y="17743"/>
                  </a:cubicBezTo>
                  <a:close/>
                  <a:moveTo>
                    <a:pt x="14118" y="21600"/>
                  </a:moveTo>
                  <a:cubicBezTo>
                    <a:pt x="18225" y="21600"/>
                    <a:pt x="21600" y="19749"/>
                    <a:pt x="21600" y="17496"/>
                  </a:cubicBezTo>
                  <a:lnTo>
                    <a:pt x="21600" y="4104"/>
                  </a:lnTo>
                  <a:cubicBezTo>
                    <a:pt x="21600" y="1851"/>
                    <a:pt x="18225" y="0"/>
                    <a:pt x="14118" y="0"/>
                  </a:cubicBezTo>
                  <a:lnTo>
                    <a:pt x="7482" y="0"/>
                  </a:lnTo>
                  <a:cubicBezTo>
                    <a:pt x="3375" y="0"/>
                    <a:pt x="0" y="1851"/>
                    <a:pt x="0" y="4104"/>
                  </a:cubicBezTo>
                  <a:lnTo>
                    <a:pt x="0" y="17496"/>
                  </a:lnTo>
                  <a:cubicBezTo>
                    <a:pt x="0" y="19749"/>
                    <a:pt x="3375" y="21600"/>
                    <a:pt x="7482" y="21600"/>
                  </a:cubicBezTo>
                  <a:cubicBezTo>
                    <a:pt x="7482" y="21600"/>
                    <a:pt x="14118" y="21600"/>
                    <a:pt x="14118" y="216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5C9C6AC2-7DC8-AD42-A300-FA6FC8CF85AE}"/>
                </a:ext>
              </a:extLst>
            </p:cNvPr>
            <p:cNvSpPr/>
            <p:nvPr userDrawn="1"/>
          </p:nvSpPr>
          <p:spPr>
            <a:xfrm>
              <a:off x="4038600" y="101600"/>
              <a:ext cx="379031" cy="674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890"/>
                  </a:moveTo>
                  <a:cubicBezTo>
                    <a:pt x="0" y="21292"/>
                    <a:pt x="563" y="21600"/>
                    <a:pt x="1294" y="21600"/>
                  </a:cubicBezTo>
                  <a:lnTo>
                    <a:pt x="5962" y="21600"/>
                  </a:lnTo>
                  <a:cubicBezTo>
                    <a:pt x="6693" y="21600"/>
                    <a:pt x="7256" y="21292"/>
                    <a:pt x="7256" y="20890"/>
                  </a:cubicBezTo>
                  <a:lnTo>
                    <a:pt x="7256" y="9627"/>
                  </a:lnTo>
                  <a:lnTo>
                    <a:pt x="14062" y="20860"/>
                  </a:lnTo>
                  <a:cubicBezTo>
                    <a:pt x="14400" y="21384"/>
                    <a:pt x="14906" y="21600"/>
                    <a:pt x="15806" y="21600"/>
                  </a:cubicBezTo>
                  <a:lnTo>
                    <a:pt x="20307" y="21600"/>
                  </a:lnTo>
                  <a:cubicBezTo>
                    <a:pt x="21037" y="21600"/>
                    <a:pt x="21600" y="21292"/>
                    <a:pt x="21600" y="20890"/>
                  </a:cubicBezTo>
                  <a:lnTo>
                    <a:pt x="21600" y="709"/>
                  </a:lnTo>
                  <a:cubicBezTo>
                    <a:pt x="21600" y="339"/>
                    <a:pt x="21037" y="0"/>
                    <a:pt x="20307" y="0"/>
                  </a:cubicBezTo>
                  <a:lnTo>
                    <a:pt x="15637" y="0"/>
                  </a:lnTo>
                  <a:cubicBezTo>
                    <a:pt x="14906" y="0"/>
                    <a:pt x="14343" y="339"/>
                    <a:pt x="14343" y="709"/>
                  </a:cubicBezTo>
                  <a:lnTo>
                    <a:pt x="14343" y="11787"/>
                  </a:lnTo>
                  <a:lnTo>
                    <a:pt x="8044" y="709"/>
                  </a:lnTo>
                  <a:cubicBezTo>
                    <a:pt x="7763" y="185"/>
                    <a:pt x="7143" y="0"/>
                    <a:pt x="6356" y="0"/>
                  </a:cubicBezTo>
                  <a:lnTo>
                    <a:pt x="1294" y="0"/>
                  </a:lnTo>
                  <a:cubicBezTo>
                    <a:pt x="619" y="0"/>
                    <a:pt x="0" y="339"/>
                    <a:pt x="0" y="709"/>
                  </a:cubicBezTo>
                  <a:cubicBezTo>
                    <a:pt x="0" y="709"/>
                    <a:pt x="0" y="20890"/>
                    <a:pt x="0" y="2089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56E9ABA0-F408-EA44-B315-DD842556D62B}"/>
                </a:ext>
              </a:extLst>
            </p:cNvPr>
            <p:cNvSpPr/>
            <p:nvPr userDrawn="1"/>
          </p:nvSpPr>
          <p:spPr>
            <a:xfrm>
              <a:off x="1841500" y="1460500"/>
              <a:ext cx="450129" cy="809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22" y="4104"/>
                  </a:moveTo>
                  <a:cubicBezTo>
                    <a:pt x="21322" y="1851"/>
                    <a:pt x="17991" y="0"/>
                    <a:pt x="13937" y="0"/>
                  </a:cubicBezTo>
                  <a:lnTo>
                    <a:pt x="1278" y="0"/>
                  </a:lnTo>
                  <a:cubicBezTo>
                    <a:pt x="611" y="0"/>
                    <a:pt x="0" y="278"/>
                    <a:pt x="0" y="679"/>
                  </a:cubicBezTo>
                  <a:lnTo>
                    <a:pt x="0" y="20890"/>
                  </a:lnTo>
                  <a:cubicBezTo>
                    <a:pt x="0" y="21291"/>
                    <a:pt x="611" y="21600"/>
                    <a:pt x="1278" y="21600"/>
                  </a:cubicBezTo>
                  <a:lnTo>
                    <a:pt x="6108" y="21600"/>
                  </a:lnTo>
                  <a:cubicBezTo>
                    <a:pt x="6829" y="21600"/>
                    <a:pt x="7385" y="21291"/>
                    <a:pt x="7385" y="20890"/>
                  </a:cubicBezTo>
                  <a:lnTo>
                    <a:pt x="7385" y="12713"/>
                  </a:lnTo>
                  <a:lnTo>
                    <a:pt x="11494" y="12713"/>
                  </a:lnTo>
                  <a:cubicBezTo>
                    <a:pt x="13049" y="12713"/>
                    <a:pt x="13937" y="13207"/>
                    <a:pt x="13937" y="14071"/>
                  </a:cubicBezTo>
                  <a:lnTo>
                    <a:pt x="13937" y="19811"/>
                  </a:lnTo>
                  <a:cubicBezTo>
                    <a:pt x="13937" y="21476"/>
                    <a:pt x="15492" y="21600"/>
                    <a:pt x="16324" y="21600"/>
                  </a:cubicBezTo>
                  <a:lnTo>
                    <a:pt x="20434" y="21600"/>
                  </a:lnTo>
                  <a:cubicBezTo>
                    <a:pt x="21156" y="21600"/>
                    <a:pt x="21600" y="21384"/>
                    <a:pt x="21600" y="21075"/>
                  </a:cubicBezTo>
                  <a:cubicBezTo>
                    <a:pt x="21600" y="20829"/>
                    <a:pt x="21322" y="20242"/>
                    <a:pt x="21322" y="19717"/>
                  </a:cubicBezTo>
                  <a:lnTo>
                    <a:pt x="21322" y="14225"/>
                  </a:lnTo>
                  <a:cubicBezTo>
                    <a:pt x="21322" y="12774"/>
                    <a:pt x="20045" y="11386"/>
                    <a:pt x="16936" y="10800"/>
                  </a:cubicBezTo>
                  <a:cubicBezTo>
                    <a:pt x="20045" y="10214"/>
                    <a:pt x="21322" y="9010"/>
                    <a:pt x="21322" y="7375"/>
                  </a:cubicBezTo>
                  <a:cubicBezTo>
                    <a:pt x="21322" y="7375"/>
                    <a:pt x="21322" y="4104"/>
                    <a:pt x="21322" y="4104"/>
                  </a:cubicBezTo>
                  <a:close/>
                  <a:moveTo>
                    <a:pt x="7385" y="8856"/>
                  </a:moveTo>
                  <a:lnTo>
                    <a:pt x="7385" y="3857"/>
                  </a:lnTo>
                  <a:lnTo>
                    <a:pt x="11494" y="3857"/>
                  </a:lnTo>
                  <a:cubicBezTo>
                    <a:pt x="13049" y="3857"/>
                    <a:pt x="13937" y="4351"/>
                    <a:pt x="13937" y="5215"/>
                  </a:cubicBezTo>
                  <a:lnTo>
                    <a:pt x="13937" y="7498"/>
                  </a:lnTo>
                  <a:cubicBezTo>
                    <a:pt x="13937" y="8363"/>
                    <a:pt x="13049" y="8856"/>
                    <a:pt x="11494" y="8856"/>
                  </a:cubicBezTo>
                  <a:cubicBezTo>
                    <a:pt x="11494" y="8856"/>
                    <a:pt x="7385" y="8856"/>
                    <a:pt x="7385" y="8856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ACC50329-B928-6B41-AF76-D7AB30B2EAF7}"/>
                </a:ext>
              </a:extLst>
            </p:cNvPr>
            <p:cNvSpPr/>
            <p:nvPr userDrawn="1"/>
          </p:nvSpPr>
          <p:spPr>
            <a:xfrm>
              <a:off x="2425700" y="1320800"/>
              <a:ext cx="518389" cy="944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956" y="17743"/>
                  </a:moveTo>
                  <a:cubicBezTo>
                    <a:pt x="8381" y="17743"/>
                    <a:pt x="7481" y="17249"/>
                    <a:pt x="7481" y="16385"/>
                  </a:cubicBezTo>
                  <a:lnTo>
                    <a:pt x="7481" y="5215"/>
                  </a:lnTo>
                  <a:cubicBezTo>
                    <a:pt x="7481" y="4351"/>
                    <a:pt x="8381" y="3857"/>
                    <a:pt x="9956" y="3857"/>
                  </a:cubicBezTo>
                  <a:lnTo>
                    <a:pt x="11644" y="3857"/>
                  </a:lnTo>
                  <a:cubicBezTo>
                    <a:pt x="13219" y="3857"/>
                    <a:pt x="14119" y="4351"/>
                    <a:pt x="14119" y="5215"/>
                  </a:cubicBezTo>
                  <a:lnTo>
                    <a:pt x="14119" y="16385"/>
                  </a:lnTo>
                  <a:cubicBezTo>
                    <a:pt x="14119" y="17249"/>
                    <a:pt x="13219" y="17743"/>
                    <a:pt x="11644" y="17743"/>
                  </a:cubicBezTo>
                  <a:cubicBezTo>
                    <a:pt x="11644" y="17743"/>
                    <a:pt x="9956" y="17743"/>
                    <a:pt x="9956" y="17743"/>
                  </a:cubicBezTo>
                  <a:close/>
                  <a:moveTo>
                    <a:pt x="14119" y="21600"/>
                  </a:moveTo>
                  <a:cubicBezTo>
                    <a:pt x="18225" y="21600"/>
                    <a:pt x="21600" y="19748"/>
                    <a:pt x="21600" y="17496"/>
                  </a:cubicBezTo>
                  <a:lnTo>
                    <a:pt x="21600" y="4104"/>
                  </a:lnTo>
                  <a:cubicBezTo>
                    <a:pt x="21600" y="1852"/>
                    <a:pt x="18225" y="0"/>
                    <a:pt x="14119" y="0"/>
                  </a:cubicBezTo>
                  <a:lnTo>
                    <a:pt x="7481" y="0"/>
                  </a:lnTo>
                  <a:cubicBezTo>
                    <a:pt x="3375" y="0"/>
                    <a:pt x="0" y="1852"/>
                    <a:pt x="0" y="4104"/>
                  </a:cubicBezTo>
                  <a:lnTo>
                    <a:pt x="0" y="17496"/>
                  </a:lnTo>
                  <a:cubicBezTo>
                    <a:pt x="0" y="19748"/>
                    <a:pt x="3375" y="21600"/>
                    <a:pt x="7481" y="21600"/>
                  </a:cubicBezTo>
                  <a:cubicBezTo>
                    <a:pt x="7481" y="21600"/>
                    <a:pt x="14119" y="21600"/>
                    <a:pt x="14119" y="216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C53B6DE3-1808-1F41-AA57-AB881727D11A}"/>
                </a:ext>
              </a:extLst>
            </p:cNvPr>
            <p:cNvSpPr/>
            <p:nvPr userDrawn="1"/>
          </p:nvSpPr>
          <p:spPr>
            <a:xfrm>
              <a:off x="3086100" y="1193800"/>
              <a:ext cx="564234" cy="1079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119" y="16385"/>
                  </a:moveTo>
                  <a:cubicBezTo>
                    <a:pt x="14119" y="17249"/>
                    <a:pt x="13219" y="17743"/>
                    <a:pt x="11644" y="17743"/>
                  </a:cubicBezTo>
                  <a:lnTo>
                    <a:pt x="9956" y="17743"/>
                  </a:lnTo>
                  <a:cubicBezTo>
                    <a:pt x="8382" y="17743"/>
                    <a:pt x="7481" y="17249"/>
                    <a:pt x="7481" y="16385"/>
                  </a:cubicBezTo>
                  <a:lnTo>
                    <a:pt x="7481" y="5215"/>
                  </a:lnTo>
                  <a:cubicBezTo>
                    <a:pt x="7481" y="4351"/>
                    <a:pt x="8382" y="3857"/>
                    <a:pt x="9956" y="3857"/>
                  </a:cubicBezTo>
                  <a:lnTo>
                    <a:pt x="11644" y="3857"/>
                  </a:lnTo>
                  <a:cubicBezTo>
                    <a:pt x="13219" y="3857"/>
                    <a:pt x="14119" y="4351"/>
                    <a:pt x="14119" y="5215"/>
                  </a:cubicBezTo>
                  <a:lnTo>
                    <a:pt x="14119" y="6943"/>
                  </a:lnTo>
                  <a:cubicBezTo>
                    <a:pt x="14119" y="7344"/>
                    <a:pt x="14738" y="7652"/>
                    <a:pt x="15413" y="7652"/>
                  </a:cubicBezTo>
                  <a:lnTo>
                    <a:pt x="20307" y="7652"/>
                  </a:lnTo>
                  <a:cubicBezTo>
                    <a:pt x="21038" y="7652"/>
                    <a:pt x="21600" y="7344"/>
                    <a:pt x="21600" y="6943"/>
                  </a:cubicBezTo>
                  <a:lnTo>
                    <a:pt x="21600" y="4104"/>
                  </a:lnTo>
                  <a:cubicBezTo>
                    <a:pt x="21600" y="1851"/>
                    <a:pt x="18225" y="0"/>
                    <a:pt x="14119" y="0"/>
                  </a:cubicBezTo>
                  <a:lnTo>
                    <a:pt x="7481" y="0"/>
                  </a:lnTo>
                  <a:cubicBezTo>
                    <a:pt x="3375" y="0"/>
                    <a:pt x="0" y="1851"/>
                    <a:pt x="0" y="4104"/>
                  </a:cubicBezTo>
                  <a:lnTo>
                    <a:pt x="0" y="17496"/>
                  </a:lnTo>
                  <a:cubicBezTo>
                    <a:pt x="0" y="19749"/>
                    <a:pt x="3375" y="21600"/>
                    <a:pt x="7481" y="21600"/>
                  </a:cubicBezTo>
                  <a:lnTo>
                    <a:pt x="14119" y="21600"/>
                  </a:lnTo>
                  <a:cubicBezTo>
                    <a:pt x="18225" y="21600"/>
                    <a:pt x="21600" y="19749"/>
                    <a:pt x="21600" y="17496"/>
                  </a:cubicBezTo>
                  <a:lnTo>
                    <a:pt x="21600" y="14657"/>
                  </a:lnTo>
                  <a:cubicBezTo>
                    <a:pt x="21600" y="14256"/>
                    <a:pt x="21038" y="13948"/>
                    <a:pt x="20307" y="13948"/>
                  </a:cubicBezTo>
                  <a:lnTo>
                    <a:pt x="15413" y="13948"/>
                  </a:lnTo>
                  <a:cubicBezTo>
                    <a:pt x="14738" y="13948"/>
                    <a:pt x="14119" y="14256"/>
                    <a:pt x="14119" y="14657"/>
                  </a:cubicBezTo>
                  <a:cubicBezTo>
                    <a:pt x="14119" y="14657"/>
                    <a:pt x="14119" y="16385"/>
                    <a:pt x="14119" y="1638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9442AE88-DDFC-A341-B324-4CF0F427BDEE}"/>
                </a:ext>
              </a:extLst>
            </p:cNvPr>
            <p:cNvSpPr/>
            <p:nvPr userDrawn="1"/>
          </p:nvSpPr>
          <p:spPr>
            <a:xfrm>
              <a:off x="3784600" y="1054100"/>
              <a:ext cx="635909" cy="1214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615" y="9813"/>
                  </a:moveTo>
                  <a:lnTo>
                    <a:pt x="21492" y="1141"/>
                  </a:lnTo>
                  <a:cubicBezTo>
                    <a:pt x="21546" y="988"/>
                    <a:pt x="21600" y="895"/>
                    <a:pt x="21600" y="740"/>
                  </a:cubicBezTo>
                  <a:cubicBezTo>
                    <a:pt x="21600" y="339"/>
                    <a:pt x="21171" y="0"/>
                    <a:pt x="20099" y="0"/>
                  </a:cubicBezTo>
                  <a:lnTo>
                    <a:pt x="16080" y="0"/>
                  </a:lnTo>
                  <a:cubicBezTo>
                    <a:pt x="14900" y="0"/>
                    <a:pt x="14472" y="309"/>
                    <a:pt x="14257" y="740"/>
                  </a:cubicBezTo>
                  <a:lnTo>
                    <a:pt x="10237" y="8424"/>
                  </a:lnTo>
                  <a:cubicBezTo>
                    <a:pt x="10077" y="8702"/>
                    <a:pt x="9808" y="8794"/>
                    <a:pt x="9380" y="8794"/>
                  </a:cubicBezTo>
                  <a:lnTo>
                    <a:pt x="7128" y="8794"/>
                  </a:lnTo>
                  <a:lnTo>
                    <a:pt x="7128" y="679"/>
                  </a:lnTo>
                  <a:cubicBezTo>
                    <a:pt x="7128" y="278"/>
                    <a:pt x="6539" y="0"/>
                    <a:pt x="5896" y="0"/>
                  </a:cubicBezTo>
                  <a:lnTo>
                    <a:pt x="1232" y="0"/>
                  </a:lnTo>
                  <a:cubicBezTo>
                    <a:pt x="590" y="0"/>
                    <a:pt x="0" y="278"/>
                    <a:pt x="0" y="679"/>
                  </a:cubicBezTo>
                  <a:lnTo>
                    <a:pt x="0" y="20891"/>
                  </a:lnTo>
                  <a:cubicBezTo>
                    <a:pt x="0" y="21292"/>
                    <a:pt x="590" y="21600"/>
                    <a:pt x="1232" y="21600"/>
                  </a:cubicBezTo>
                  <a:lnTo>
                    <a:pt x="5896" y="21600"/>
                  </a:lnTo>
                  <a:cubicBezTo>
                    <a:pt x="6592" y="21600"/>
                    <a:pt x="7128" y="21292"/>
                    <a:pt x="7128" y="20891"/>
                  </a:cubicBezTo>
                  <a:lnTo>
                    <a:pt x="7128" y="12713"/>
                  </a:lnTo>
                  <a:lnTo>
                    <a:pt x="11095" y="12713"/>
                  </a:lnTo>
                  <a:cubicBezTo>
                    <a:pt x="12596" y="12713"/>
                    <a:pt x="13453" y="13207"/>
                    <a:pt x="13453" y="14071"/>
                  </a:cubicBezTo>
                  <a:lnTo>
                    <a:pt x="13453" y="20243"/>
                  </a:lnTo>
                  <a:cubicBezTo>
                    <a:pt x="13453" y="21106"/>
                    <a:pt x="14310" y="21600"/>
                    <a:pt x="15811" y="21600"/>
                  </a:cubicBezTo>
                  <a:lnTo>
                    <a:pt x="19724" y="21600"/>
                  </a:lnTo>
                  <a:cubicBezTo>
                    <a:pt x="20421" y="21600"/>
                    <a:pt x="20849" y="21384"/>
                    <a:pt x="20849" y="21076"/>
                  </a:cubicBezTo>
                  <a:cubicBezTo>
                    <a:pt x="20849" y="20829"/>
                    <a:pt x="20582" y="20243"/>
                    <a:pt x="20582" y="19718"/>
                  </a:cubicBezTo>
                  <a:lnTo>
                    <a:pt x="20582" y="13917"/>
                  </a:lnTo>
                  <a:cubicBezTo>
                    <a:pt x="20582" y="12343"/>
                    <a:pt x="19938" y="10677"/>
                    <a:pt x="16615" y="9813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1140E83A-96A3-144C-A2D0-43076D4674FF}"/>
                </a:ext>
              </a:extLst>
            </p:cNvPr>
            <p:cNvSpPr/>
            <p:nvPr userDrawn="1"/>
          </p:nvSpPr>
          <p:spPr>
            <a:xfrm>
              <a:off x="1231900" y="101600"/>
              <a:ext cx="256488" cy="1349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10"/>
                  </a:moveTo>
                  <a:cubicBezTo>
                    <a:pt x="21600" y="309"/>
                    <a:pt x="19975" y="0"/>
                    <a:pt x="17864" y="0"/>
                  </a:cubicBezTo>
                  <a:lnTo>
                    <a:pt x="3736" y="0"/>
                  </a:lnTo>
                  <a:cubicBezTo>
                    <a:pt x="1622" y="0"/>
                    <a:pt x="0" y="309"/>
                    <a:pt x="0" y="710"/>
                  </a:cubicBezTo>
                  <a:lnTo>
                    <a:pt x="0" y="20890"/>
                  </a:lnTo>
                  <a:cubicBezTo>
                    <a:pt x="0" y="21291"/>
                    <a:pt x="1622" y="21600"/>
                    <a:pt x="3736" y="21600"/>
                  </a:cubicBezTo>
                  <a:lnTo>
                    <a:pt x="17864" y="21600"/>
                  </a:lnTo>
                  <a:cubicBezTo>
                    <a:pt x="19975" y="21600"/>
                    <a:pt x="21600" y="21291"/>
                    <a:pt x="21600" y="20890"/>
                  </a:cubicBezTo>
                  <a:cubicBezTo>
                    <a:pt x="21600" y="20890"/>
                    <a:pt x="21600" y="710"/>
                    <a:pt x="21600" y="71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EDCF1960-D3B0-3A4C-81C5-1E2784349BC9}"/>
                </a:ext>
              </a:extLst>
            </p:cNvPr>
            <p:cNvSpPr/>
            <p:nvPr userDrawn="1"/>
          </p:nvSpPr>
          <p:spPr>
            <a:xfrm>
              <a:off x="139700" y="101600"/>
              <a:ext cx="950392" cy="1484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13" y="9350"/>
                  </a:moveTo>
                  <a:lnTo>
                    <a:pt x="8582" y="13331"/>
                  </a:lnTo>
                  <a:cubicBezTo>
                    <a:pt x="8679" y="13577"/>
                    <a:pt x="8968" y="13762"/>
                    <a:pt x="9450" y="13762"/>
                  </a:cubicBezTo>
                  <a:lnTo>
                    <a:pt x="12150" y="13762"/>
                  </a:lnTo>
                  <a:cubicBezTo>
                    <a:pt x="12632" y="13762"/>
                    <a:pt x="12921" y="13577"/>
                    <a:pt x="13018" y="13331"/>
                  </a:cubicBezTo>
                  <a:lnTo>
                    <a:pt x="15188" y="9350"/>
                  </a:lnTo>
                  <a:lnTo>
                    <a:pt x="15188" y="20890"/>
                  </a:lnTo>
                  <a:cubicBezTo>
                    <a:pt x="15188" y="21291"/>
                    <a:pt x="15670" y="21600"/>
                    <a:pt x="16296" y="21600"/>
                  </a:cubicBezTo>
                  <a:lnTo>
                    <a:pt x="20491" y="21600"/>
                  </a:lnTo>
                  <a:cubicBezTo>
                    <a:pt x="21118" y="21600"/>
                    <a:pt x="21600" y="21291"/>
                    <a:pt x="21600" y="20890"/>
                  </a:cubicBezTo>
                  <a:lnTo>
                    <a:pt x="21600" y="679"/>
                  </a:lnTo>
                  <a:cubicBezTo>
                    <a:pt x="21600" y="309"/>
                    <a:pt x="21070" y="0"/>
                    <a:pt x="20491" y="0"/>
                  </a:cubicBezTo>
                  <a:lnTo>
                    <a:pt x="16104" y="0"/>
                  </a:lnTo>
                  <a:cubicBezTo>
                    <a:pt x="15236" y="0"/>
                    <a:pt x="14898" y="309"/>
                    <a:pt x="14705" y="679"/>
                  </a:cubicBezTo>
                  <a:lnTo>
                    <a:pt x="10800" y="8547"/>
                  </a:lnTo>
                  <a:lnTo>
                    <a:pt x="6895" y="679"/>
                  </a:lnTo>
                  <a:cubicBezTo>
                    <a:pt x="6702" y="309"/>
                    <a:pt x="6364" y="0"/>
                    <a:pt x="5496" y="0"/>
                  </a:cubicBezTo>
                  <a:lnTo>
                    <a:pt x="1109" y="0"/>
                  </a:lnTo>
                  <a:cubicBezTo>
                    <a:pt x="530" y="0"/>
                    <a:pt x="0" y="309"/>
                    <a:pt x="0" y="679"/>
                  </a:cubicBezTo>
                  <a:lnTo>
                    <a:pt x="0" y="20890"/>
                  </a:lnTo>
                  <a:cubicBezTo>
                    <a:pt x="0" y="21291"/>
                    <a:pt x="482" y="21600"/>
                    <a:pt x="1109" y="21600"/>
                  </a:cubicBezTo>
                  <a:lnTo>
                    <a:pt x="5304" y="21600"/>
                  </a:lnTo>
                  <a:cubicBezTo>
                    <a:pt x="5930" y="21600"/>
                    <a:pt x="6413" y="21291"/>
                    <a:pt x="6413" y="20890"/>
                  </a:cubicBezTo>
                  <a:cubicBezTo>
                    <a:pt x="6413" y="20890"/>
                    <a:pt x="6413" y="9350"/>
                    <a:pt x="6413" y="935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1949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(Variation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4D526E-6BF2-B546-AF89-53475A4812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563" y="8760525"/>
            <a:ext cx="4940300" cy="5334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3EC08B-A423-8546-A3BD-C7F74648666F}"/>
              </a:ext>
            </a:extLst>
          </p:cNvPr>
          <p:cNvCxnSpPr/>
          <p:nvPr userDrawn="1"/>
        </p:nvCxnSpPr>
        <p:spPr>
          <a:xfrm>
            <a:off x="531813" y="8538358"/>
            <a:ext cx="49180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BFFE5DED-CD85-2A4F-B8E4-A4E453EA4477}"/>
              </a:ext>
            </a:extLst>
          </p:cNvPr>
          <p:cNvGrpSpPr/>
          <p:nvPr userDrawn="1"/>
        </p:nvGrpSpPr>
        <p:grpSpPr>
          <a:xfrm>
            <a:off x="9824029" y="2537958"/>
            <a:ext cx="5906699" cy="2997199"/>
            <a:chOff x="139700" y="101600"/>
            <a:chExt cx="4280809" cy="2172184"/>
          </a:xfrm>
          <a:solidFill>
            <a:schemeClr val="accent5"/>
          </a:solidFill>
        </p:grpSpPr>
        <p:sp>
          <p:nvSpPr>
            <p:cNvPr id="8" name="Shape">
              <a:extLst>
                <a:ext uri="{FF2B5EF4-FFF2-40B4-BE49-F238E27FC236}">
                  <a16:creationId xmlns:a16="http://schemas.microsoft.com/office/drawing/2014/main" id="{CD367D56-456B-B743-BB1D-86C1ED5CF2F3}"/>
                </a:ext>
              </a:extLst>
            </p:cNvPr>
            <p:cNvSpPr/>
            <p:nvPr userDrawn="1"/>
          </p:nvSpPr>
          <p:spPr>
            <a:xfrm>
              <a:off x="1612900" y="101600"/>
              <a:ext cx="666513" cy="1214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81" y="5215"/>
                  </a:moveTo>
                  <a:cubicBezTo>
                    <a:pt x="7481" y="4351"/>
                    <a:pt x="8381" y="3857"/>
                    <a:pt x="9956" y="3857"/>
                  </a:cubicBezTo>
                  <a:lnTo>
                    <a:pt x="11643" y="3857"/>
                  </a:lnTo>
                  <a:cubicBezTo>
                    <a:pt x="13219" y="3857"/>
                    <a:pt x="14118" y="4351"/>
                    <a:pt x="14118" y="5215"/>
                  </a:cubicBezTo>
                  <a:lnTo>
                    <a:pt x="14118" y="6943"/>
                  </a:lnTo>
                  <a:cubicBezTo>
                    <a:pt x="14118" y="7344"/>
                    <a:pt x="14737" y="7653"/>
                    <a:pt x="15412" y="7653"/>
                  </a:cubicBezTo>
                  <a:lnTo>
                    <a:pt x="20306" y="7653"/>
                  </a:lnTo>
                  <a:cubicBezTo>
                    <a:pt x="21037" y="7653"/>
                    <a:pt x="21600" y="7344"/>
                    <a:pt x="21600" y="6943"/>
                  </a:cubicBezTo>
                  <a:lnTo>
                    <a:pt x="21600" y="4104"/>
                  </a:lnTo>
                  <a:cubicBezTo>
                    <a:pt x="21600" y="1851"/>
                    <a:pt x="18225" y="0"/>
                    <a:pt x="14118" y="0"/>
                  </a:cubicBezTo>
                  <a:lnTo>
                    <a:pt x="7481" y="0"/>
                  </a:lnTo>
                  <a:cubicBezTo>
                    <a:pt x="3375" y="0"/>
                    <a:pt x="0" y="1851"/>
                    <a:pt x="0" y="4104"/>
                  </a:cubicBezTo>
                  <a:lnTo>
                    <a:pt x="0" y="6943"/>
                  </a:lnTo>
                  <a:cubicBezTo>
                    <a:pt x="0" y="8764"/>
                    <a:pt x="1125" y="10121"/>
                    <a:pt x="3881" y="11016"/>
                  </a:cubicBezTo>
                  <a:lnTo>
                    <a:pt x="12318" y="13731"/>
                  </a:lnTo>
                  <a:cubicBezTo>
                    <a:pt x="13556" y="14133"/>
                    <a:pt x="14118" y="14472"/>
                    <a:pt x="14118" y="15521"/>
                  </a:cubicBezTo>
                  <a:lnTo>
                    <a:pt x="14118" y="16385"/>
                  </a:lnTo>
                  <a:cubicBezTo>
                    <a:pt x="14118" y="17249"/>
                    <a:pt x="13219" y="17743"/>
                    <a:pt x="11643" y="17743"/>
                  </a:cubicBezTo>
                  <a:lnTo>
                    <a:pt x="9956" y="17743"/>
                  </a:lnTo>
                  <a:cubicBezTo>
                    <a:pt x="8381" y="17743"/>
                    <a:pt x="7481" y="17249"/>
                    <a:pt x="7481" y="16385"/>
                  </a:cubicBezTo>
                  <a:lnTo>
                    <a:pt x="7481" y="14657"/>
                  </a:lnTo>
                  <a:cubicBezTo>
                    <a:pt x="7481" y="14256"/>
                    <a:pt x="6862" y="13947"/>
                    <a:pt x="6187" y="13947"/>
                  </a:cubicBezTo>
                  <a:lnTo>
                    <a:pt x="1294" y="13947"/>
                  </a:lnTo>
                  <a:cubicBezTo>
                    <a:pt x="563" y="13947"/>
                    <a:pt x="0" y="14256"/>
                    <a:pt x="0" y="14657"/>
                  </a:cubicBezTo>
                  <a:lnTo>
                    <a:pt x="0" y="17496"/>
                  </a:lnTo>
                  <a:cubicBezTo>
                    <a:pt x="0" y="19749"/>
                    <a:pt x="3375" y="21600"/>
                    <a:pt x="7481" y="21600"/>
                  </a:cubicBezTo>
                  <a:lnTo>
                    <a:pt x="14118" y="21600"/>
                  </a:lnTo>
                  <a:cubicBezTo>
                    <a:pt x="18225" y="21600"/>
                    <a:pt x="21600" y="19749"/>
                    <a:pt x="21600" y="17496"/>
                  </a:cubicBezTo>
                  <a:lnTo>
                    <a:pt x="21600" y="14379"/>
                  </a:lnTo>
                  <a:cubicBezTo>
                    <a:pt x="21600" y="12343"/>
                    <a:pt x="20419" y="11417"/>
                    <a:pt x="17437" y="10461"/>
                  </a:cubicBezTo>
                  <a:lnTo>
                    <a:pt x="8719" y="7622"/>
                  </a:lnTo>
                  <a:cubicBezTo>
                    <a:pt x="7818" y="7313"/>
                    <a:pt x="7481" y="6974"/>
                    <a:pt x="7481" y="6264"/>
                  </a:cubicBezTo>
                  <a:cubicBezTo>
                    <a:pt x="7481" y="6264"/>
                    <a:pt x="7481" y="5215"/>
                    <a:pt x="7481" y="521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210E9B8F-6FFC-3A4C-8721-27BFBF173949}"/>
                </a:ext>
              </a:extLst>
            </p:cNvPr>
            <p:cNvSpPr/>
            <p:nvPr userDrawn="1"/>
          </p:nvSpPr>
          <p:spPr>
            <a:xfrm>
              <a:off x="2413000" y="101600"/>
              <a:ext cx="592450" cy="108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81" y="5215"/>
                  </a:moveTo>
                  <a:cubicBezTo>
                    <a:pt x="7481" y="4351"/>
                    <a:pt x="8381" y="3857"/>
                    <a:pt x="9956" y="3857"/>
                  </a:cubicBezTo>
                  <a:lnTo>
                    <a:pt x="11644" y="3857"/>
                  </a:lnTo>
                  <a:cubicBezTo>
                    <a:pt x="13219" y="3857"/>
                    <a:pt x="14119" y="4351"/>
                    <a:pt x="14119" y="5215"/>
                  </a:cubicBezTo>
                  <a:lnTo>
                    <a:pt x="14119" y="6943"/>
                  </a:lnTo>
                  <a:cubicBezTo>
                    <a:pt x="14119" y="7344"/>
                    <a:pt x="14737" y="7652"/>
                    <a:pt x="15412" y="7652"/>
                  </a:cubicBezTo>
                  <a:lnTo>
                    <a:pt x="20307" y="7652"/>
                  </a:lnTo>
                  <a:cubicBezTo>
                    <a:pt x="21038" y="7652"/>
                    <a:pt x="21600" y="7344"/>
                    <a:pt x="21600" y="6943"/>
                  </a:cubicBezTo>
                  <a:lnTo>
                    <a:pt x="21600" y="4104"/>
                  </a:lnTo>
                  <a:cubicBezTo>
                    <a:pt x="21600" y="1852"/>
                    <a:pt x="18225" y="0"/>
                    <a:pt x="14119" y="0"/>
                  </a:cubicBezTo>
                  <a:lnTo>
                    <a:pt x="7481" y="0"/>
                  </a:lnTo>
                  <a:cubicBezTo>
                    <a:pt x="3375" y="0"/>
                    <a:pt x="0" y="1852"/>
                    <a:pt x="0" y="4104"/>
                  </a:cubicBezTo>
                  <a:lnTo>
                    <a:pt x="0" y="6943"/>
                  </a:lnTo>
                  <a:cubicBezTo>
                    <a:pt x="0" y="8764"/>
                    <a:pt x="1125" y="10121"/>
                    <a:pt x="3881" y="11016"/>
                  </a:cubicBezTo>
                  <a:lnTo>
                    <a:pt x="12319" y="13731"/>
                  </a:lnTo>
                  <a:cubicBezTo>
                    <a:pt x="13556" y="14133"/>
                    <a:pt x="14119" y="14472"/>
                    <a:pt x="14119" y="15521"/>
                  </a:cubicBezTo>
                  <a:lnTo>
                    <a:pt x="14119" y="16385"/>
                  </a:lnTo>
                  <a:cubicBezTo>
                    <a:pt x="14119" y="17249"/>
                    <a:pt x="13219" y="17743"/>
                    <a:pt x="11644" y="17743"/>
                  </a:cubicBezTo>
                  <a:lnTo>
                    <a:pt x="9956" y="17743"/>
                  </a:lnTo>
                  <a:cubicBezTo>
                    <a:pt x="8381" y="17743"/>
                    <a:pt x="7481" y="17249"/>
                    <a:pt x="7481" y="16385"/>
                  </a:cubicBezTo>
                  <a:lnTo>
                    <a:pt x="7481" y="14657"/>
                  </a:lnTo>
                  <a:cubicBezTo>
                    <a:pt x="7481" y="14256"/>
                    <a:pt x="6863" y="13948"/>
                    <a:pt x="6188" y="13948"/>
                  </a:cubicBezTo>
                  <a:lnTo>
                    <a:pt x="1294" y="13948"/>
                  </a:lnTo>
                  <a:cubicBezTo>
                    <a:pt x="562" y="13948"/>
                    <a:pt x="0" y="14256"/>
                    <a:pt x="0" y="14657"/>
                  </a:cubicBezTo>
                  <a:lnTo>
                    <a:pt x="0" y="17496"/>
                  </a:lnTo>
                  <a:cubicBezTo>
                    <a:pt x="0" y="19748"/>
                    <a:pt x="3375" y="21600"/>
                    <a:pt x="7481" y="21600"/>
                  </a:cubicBezTo>
                  <a:lnTo>
                    <a:pt x="14119" y="21600"/>
                  </a:lnTo>
                  <a:cubicBezTo>
                    <a:pt x="18225" y="21600"/>
                    <a:pt x="21600" y="19748"/>
                    <a:pt x="21600" y="17496"/>
                  </a:cubicBezTo>
                  <a:lnTo>
                    <a:pt x="21600" y="14379"/>
                  </a:lnTo>
                  <a:cubicBezTo>
                    <a:pt x="21600" y="12343"/>
                    <a:pt x="20419" y="11417"/>
                    <a:pt x="17438" y="10460"/>
                  </a:cubicBezTo>
                  <a:lnTo>
                    <a:pt x="8719" y="7622"/>
                  </a:lnTo>
                  <a:cubicBezTo>
                    <a:pt x="7819" y="7313"/>
                    <a:pt x="7481" y="6974"/>
                    <a:pt x="7481" y="6264"/>
                  </a:cubicBezTo>
                  <a:cubicBezTo>
                    <a:pt x="7481" y="6264"/>
                    <a:pt x="7481" y="5215"/>
                    <a:pt x="7481" y="521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D0045BBD-201D-E94A-9214-0280DAF5B0DD}"/>
                </a:ext>
              </a:extLst>
            </p:cNvPr>
            <p:cNvSpPr/>
            <p:nvPr userDrawn="1"/>
          </p:nvSpPr>
          <p:spPr>
            <a:xfrm>
              <a:off x="3149600" y="101600"/>
              <a:ext cx="179540" cy="945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10"/>
                  </a:moveTo>
                  <a:cubicBezTo>
                    <a:pt x="21600" y="309"/>
                    <a:pt x="19977" y="0"/>
                    <a:pt x="17864" y="0"/>
                  </a:cubicBezTo>
                  <a:lnTo>
                    <a:pt x="3734" y="0"/>
                  </a:lnTo>
                  <a:cubicBezTo>
                    <a:pt x="1623" y="0"/>
                    <a:pt x="0" y="309"/>
                    <a:pt x="0" y="710"/>
                  </a:cubicBezTo>
                  <a:lnTo>
                    <a:pt x="0" y="20890"/>
                  </a:lnTo>
                  <a:cubicBezTo>
                    <a:pt x="0" y="21291"/>
                    <a:pt x="1623" y="21600"/>
                    <a:pt x="3734" y="21600"/>
                  </a:cubicBezTo>
                  <a:lnTo>
                    <a:pt x="17864" y="21600"/>
                  </a:lnTo>
                  <a:cubicBezTo>
                    <a:pt x="19977" y="21600"/>
                    <a:pt x="21600" y="21291"/>
                    <a:pt x="21600" y="20890"/>
                  </a:cubicBezTo>
                  <a:cubicBezTo>
                    <a:pt x="21600" y="20890"/>
                    <a:pt x="21600" y="710"/>
                    <a:pt x="21600" y="71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543077F2-CC20-3545-8919-07516EC943E1}"/>
                </a:ext>
              </a:extLst>
            </p:cNvPr>
            <p:cNvSpPr/>
            <p:nvPr userDrawn="1"/>
          </p:nvSpPr>
          <p:spPr>
            <a:xfrm>
              <a:off x="3467100" y="101600"/>
              <a:ext cx="444357" cy="810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956" y="17743"/>
                  </a:moveTo>
                  <a:cubicBezTo>
                    <a:pt x="8382" y="17743"/>
                    <a:pt x="7482" y="17249"/>
                    <a:pt x="7482" y="16385"/>
                  </a:cubicBezTo>
                  <a:lnTo>
                    <a:pt x="7482" y="5214"/>
                  </a:lnTo>
                  <a:cubicBezTo>
                    <a:pt x="7482" y="4351"/>
                    <a:pt x="8382" y="3857"/>
                    <a:pt x="9956" y="3857"/>
                  </a:cubicBezTo>
                  <a:lnTo>
                    <a:pt x="11644" y="3857"/>
                  </a:lnTo>
                  <a:cubicBezTo>
                    <a:pt x="13218" y="3857"/>
                    <a:pt x="14118" y="4351"/>
                    <a:pt x="14118" y="5214"/>
                  </a:cubicBezTo>
                  <a:lnTo>
                    <a:pt x="14118" y="16385"/>
                  </a:lnTo>
                  <a:cubicBezTo>
                    <a:pt x="14118" y="17249"/>
                    <a:pt x="13218" y="17743"/>
                    <a:pt x="11644" y="17743"/>
                  </a:cubicBezTo>
                  <a:cubicBezTo>
                    <a:pt x="11644" y="17743"/>
                    <a:pt x="9956" y="17743"/>
                    <a:pt x="9956" y="17743"/>
                  </a:cubicBezTo>
                  <a:close/>
                  <a:moveTo>
                    <a:pt x="14118" y="21600"/>
                  </a:moveTo>
                  <a:cubicBezTo>
                    <a:pt x="18225" y="21600"/>
                    <a:pt x="21600" y="19749"/>
                    <a:pt x="21600" y="17496"/>
                  </a:cubicBezTo>
                  <a:lnTo>
                    <a:pt x="21600" y="4104"/>
                  </a:lnTo>
                  <a:cubicBezTo>
                    <a:pt x="21600" y="1851"/>
                    <a:pt x="18225" y="0"/>
                    <a:pt x="14118" y="0"/>
                  </a:cubicBezTo>
                  <a:lnTo>
                    <a:pt x="7482" y="0"/>
                  </a:lnTo>
                  <a:cubicBezTo>
                    <a:pt x="3375" y="0"/>
                    <a:pt x="0" y="1851"/>
                    <a:pt x="0" y="4104"/>
                  </a:cubicBezTo>
                  <a:lnTo>
                    <a:pt x="0" y="17496"/>
                  </a:lnTo>
                  <a:cubicBezTo>
                    <a:pt x="0" y="19749"/>
                    <a:pt x="3375" y="21600"/>
                    <a:pt x="7482" y="21600"/>
                  </a:cubicBezTo>
                  <a:cubicBezTo>
                    <a:pt x="7482" y="21600"/>
                    <a:pt x="14118" y="21600"/>
                    <a:pt x="14118" y="216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5C9C6AC2-7DC8-AD42-A300-FA6FC8CF85AE}"/>
                </a:ext>
              </a:extLst>
            </p:cNvPr>
            <p:cNvSpPr/>
            <p:nvPr userDrawn="1"/>
          </p:nvSpPr>
          <p:spPr>
            <a:xfrm>
              <a:off x="4038600" y="101600"/>
              <a:ext cx="379031" cy="674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890"/>
                  </a:moveTo>
                  <a:cubicBezTo>
                    <a:pt x="0" y="21292"/>
                    <a:pt x="563" y="21600"/>
                    <a:pt x="1294" y="21600"/>
                  </a:cubicBezTo>
                  <a:lnTo>
                    <a:pt x="5962" y="21600"/>
                  </a:lnTo>
                  <a:cubicBezTo>
                    <a:pt x="6693" y="21600"/>
                    <a:pt x="7256" y="21292"/>
                    <a:pt x="7256" y="20890"/>
                  </a:cubicBezTo>
                  <a:lnTo>
                    <a:pt x="7256" y="9627"/>
                  </a:lnTo>
                  <a:lnTo>
                    <a:pt x="14062" y="20860"/>
                  </a:lnTo>
                  <a:cubicBezTo>
                    <a:pt x="14400" y="21384"/>
                    <a:pt x="14906" y="21600"/>
                    <a:pt x="15806" y="21600"/>
                  </a:cubicBezTo>
                  <a:lnTo>
                    <a:pt x="20307" y="21600"/>
                  </a:lnTo>
                  <a:cubicBezTo>
                    <a:pt x="21037" y="21600"/>
                    <a:pt x="21600" y="21292"/>
                    <a:pt x="21600" y="20890"/>
                  </a:cubicBezTo>
                  <a:lnTo>
                    <a:pt x="21600" y="709"/>
                  </a:lnTo>
                  <a:cubicBezTo>
                    <a:pt x="21600" y="339"/>
                    <a:pt x="21037" y="0"/>
                    <a:pt x="20307" y="0"/>
                  </a:cubicBezTo>
                  <a:lnTo>
                    <a:pt x="15637" y="0"/>
                  </a:lnTo>
                  <a:cubicBezTo>
                    <a:pt x="14906" y="0"/>
                    <a:pt x="14343" y="339"/>
                    <a:pt x="14343" y="709"/>
                  </a:cubicBezTo>
                  <a:lnTo>
                    <a:pt x="14343" y="11787"/>
                  </a:lnTo>
                  <a:lnTo>
                    <a:pt x="8044" y="709"/>
                  </a:lnTo>
                  <a:cubicBezTo>
                    <a:pt x="7763" y="185"/>
                    <a:pt x="7143" y="0"/>
                    <a:pt x="6356" y="0"/>
                  </a:cubicBezTo>
                  <a:lnTo>
                    <a:pt x="1294" y="0"/>
                  </a:lnTo>
                  <a:cubicBezTo>
                    <a:pt x="619" y="0"/>
                    <a:pt x="0" y="339"/>
                    <a:pt x="0" y="709"/>
                  </a:cubicBezTo>
                  <a:cubicBezTo>
                    <a:pt x="0" y="709"/>
                    <a:pt x="0" y="20890"/>
                    <a:pt x="0" y="2089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56E9ABA0-F408-EA44-B315-DD842556D62B}"/>
                </a:ext>
              </a:extLst>
            </p:cNvPr>
            <p:cNvSpPr/>
            <p:nvPr userDrawn="1"/>
          </p:nvSpPr>
          <p:spPr>
            <a:xfrm>
              <a:off x="1841500" y="1460500"/>
              <a:ext cx="450129" cy="809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22" y="4104"/>
                  </a:moveTo>
                  <a:cubicBezTo>
                    <a:pt x="21322" y="1851"/>
                    <a:pt x="17991" y="0"/>
                    <a:pt x="13937" y="0"/>
                  </a:cubicBezTo>
                  <a:lnTo>
                    <a:pt x="1278" y="0"/>
                  </a:lnTo>
                  <a:cubicBezTo>
                    <a:pt x="611" y="0"/>
                    <a:pt x="0" y="278"/>
                    <a:pt x="0" y="679"/>
                  </a:cubicBezTo>
                  <a:lnTo>
                    <a:pt x="0" y="20890"/>
                  </a:lnTo>
                  <a:cubicBezTo>
                    <a:pt x="0" y="21291"/>
                    <a:pt x="611" y="21600"/>
                    <a:pt x="1278" y="21600"/>
                  </a:cubicBezTo>
                  <a:lnTo>
                    <a:pt x="6108" y="21600"/>
                  </a:lnTo>
                  <a:cubicBezTo>
                    <a:pt x="6829" y="21600"/>
                    <a:pt x="7385" y="21291"/>
                    <a:pt x="7385" y="20890"/>
                  </a:cubicBezTo>
                  <a:lnTo>
                    <a:pt x="7385" y="12713"/>
                  </a:lnTo>
                  <a:lnTo>
                    <a:pt x="11494" y="12713"/>
                  </a:lnTo>
                  <a:cubicBezTo>
                    <a:pt x="13049" y="12713"/>
                    <a:pt x="13937" y="13207"/>
                    <a:pt x="13937" y="14071"/>
                  </a:cubicBezTo>
                  <a:lnTo>
                    <a:pt x="13937" y="19811"/>
                  </a:lnTo>
                  <a:cubicBezTo>
                    <a:pt x="13937" y="21476"/>
                    <a:pt x="15492" y="21600"/>
                    <a:pt x="16324" y="21600"/>
                  </a:cubicBezTo>
                  <a:lnTo>
                    <a:pt x="20434" y="21600"/>
                  </a:lnTo>
                  <a:cubicBezTo>
                    <a:pt x="21156" y="21600"/>
                    <a:pt x="21600" y="21384"/>
                    <a:pt x="21600" y="21075"/>
                  </a:cubicBezTo>
                  <a:cubicBezTo>
                    <a:pt x="21600" y="20829"/>
                    <a:pt x="21322" y="20242"/>
                    <a:pt x="21322" y="19717"/>
                  </a:cubicBezTo>
                  <a:lnTo>
                    <a:pt x="21322" y="14225"/>
                  </a:lnTo>
                  <a:cubicBezTo>
                    <a:pt x="21322" y="12774"/>
                    <a:pt x="20045" y="11386"/>
                    <a:pt x="16936" y="10800"/>
                  </a:cubicBezTo>
                  <a:cubicBezTo>
                    <a:pt x="20045" y="10214"/>
                    <a:pt x="21322" y="9010"/>
                    <a:pt x="21322" y="7375"/>
                  </a:cubicBezTo>
                  <a:cubicBezTo>
                    <a:pt x="21322" y="7375"/>
                    <a:pt x="21322" y="4104"/>
                    <a:pt x="21322" y="4104"/>
                  </a:cubicBezTo>
                  <a:close/>
                  <a:moveTo>
                    <a:pt x="7385" y="8856"/>
                  </a:moveTo>
                  <a:lnTo>
                    <a:pt x="7385" y="3857"/>
                  </a:lnTo>
                  <a:lnTo>
                    <a:pt x="11494" y="3857"/>
                  </a:lnTo>
                  <a:cubicBezTo>
                    <a:pt x="13049" y="3857"/>
                    <a:pt x="13937" y="4351"/>
                    <a:pt x="13937" y="5215"/>
                  </a:cubicBezTo>
                  <a:lnTo>
                    <a:pt x="13937" y="7498"/>
                  </a:lnTo>
                  <a:cubicBezTo>
                    <a:pt x="13937" y="8363"/>
                    <a:pt x="13049" y="8856"/>
                    <a:pt x="11494" y="8856"/>
                  </a:cubicBezTo>
                  <a:cubicBezTo>
                    <a:pt x="11494" y="8856"/>
                    <a:pt x="7385" y="8856"/>
                    <a:pt x="7385" y="8856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ACC50329-B928-6B41-AF76-D7AB30B2EAF7}"/>
                </a:ext>
              </a:extLst>
            </p:cNvPr>
            <p:cNvSpPr/>
            <p:nvPr userDrawn="1"/>
          </p:nvSpPr>
          <p:spPr>
            <a:xfrm>
              <a:off x="2425700" y="1320800"/>
              <a:ext cx="518389" cy="944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956" y="17743"/>
                  </a:moveTo>
                  <a:cubicBezTo>
                    <a:pt x="8381" y="17743"/>
                    <a:pt x="7481" y="17249"/>
                    <a:pt x="7481" y="16385"/>
                  </a:cubicBezTo>
                  <a:lnTo>
                    <a:pt x="7481" y="5215"/>
                  </a:lnTo>
                  <a:cubicBezTo>
                    <a:pt x="7481" y="4351"/>
                    <a:pt x="8381" y="3857"/>
                    <a:pt x="9956" y="3857"/>
                  </a:cubicBezTo>
                  <a:lnTo>
                    <a:pt x="11644" y="3857"/>
                  </a:lnTo>
                  <a:cubicBezTo>
                    <a:pt x="13219" y="3857"/>
                    <a:pt x="14119" y="4351"/>
                    <a:pt x="14119" y="5215"/>
                  </a:cubicBezTo>
                  <a:lnTo>
                    <a:pt x="14119" y="16385"/>
                  </a:lnTo>
                  <a:cubicBezTo>
                    <a:pt x="14119" y="17249"/>
                    <a:pt x="13219" y="17743"/>
                    <a:pt x="11644" y="17743"/>
                  </a:cubicBezTo>
                  <a:cubicBezTo>
                    <a:pt x="11644" y="17743"/>
                    <a:pt x="9956" y="17743"/>
                    <a:pt x="9956" y="17743"/>
                  </a:cubicBezTo>
                  <a:close/>
                  <a:moveTo>
                    <a:pt x="14119" y="21600"/>
                  </a:moveTo>
                  <a:cubicBezTo>
                    <a:pt x="18225" y="21600"/>
                    <a:pt x="21600" y="19748"/>
                    <a:pt x="21600" y="17496"/>
                  </a:cubicBezTo>
                  <a:lnTo>
                    <a:pt x="21600" y="4104"/>
                  </a:lnTo>
                  <a:cubicBezTo>
                    <a:pt x="21600" y="1852"/>
                    <a:pt x="18225" y="0"/>
                    <a:pt x="14119" y="0"/>
                  </a:cubicBezTo>
                  <a:lnTo>
                    <a:pt x="7481" y="0"/>
                  </a:lnTo>
                  <a:cubicBezTo>
                    <a:pt x="3375" y="0"/>
                    <a:pt x="0" y="1852"/>
                    <a:pt x="0" y="4104"/>
                  </a:cubicBezTo>
                  <a:lnTo>
                    <a:pt x="0" y="17496"/>
                  </a:lnTo>
                  <a:cubicBezTo>
                    <a:pt x="0" y="19748"/>
                    <a:pt x="3375" y="21600"/>
                    <a:pt x="7481" y="21600"/>
                  </a:cubicBezTo>
                  <a:cubicBezTo>
                    <a:pt x="7481" y="21600"/>
                    <a:pt x="14119" y="21600"/>
                    <a:pt x="14119" y="216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C53B6DE3-1808-1F41-AA57-AB881727D11A}"/>
                </a:ext>
              </a:extLst>
            </p:cNvPr>
            <p:cNvSpPr/>
            <p:nvPr userDrawn="1"/>
          </p:nvSpPr>
          <p:spPr>
            <a:xfrm>
              <a:off x="3086100" y="1193800"/>
              <a:ext cx="564234" cy="1079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119" y="16385"/>
                  </a:moveTo>
                  <a:cubicBezTo>
                    <a:pt x="14119" y="17249"/>
                    <a:pt x="13219" y="17743"/>
                    <a:pt x="11644" y="17743"/>
                  </a:cubicBezTo>
                  <a:lnTo>
                    <a:pt x="9956" y="17743"/>
                  </a:lnTo>
                  <a:cubicBezTo>
                    <a:pt x="8382" y="17743"/>
                    <a:pt x="7481" y="17249"/>
                    <a:pt x="7481" y="16385"/>
                  </a:cubicBezTo>
                  <a:lnTo>
                    <a:pt x="7481" y="5215"/>
                  </a:lnTo>
                  <a:cubicBezTo>
                    <a:pt x="7481" y="4351"/>
                    <a:pt x="8382" y="3857"/>
                    <a:pt x="9956" y="3857"/>
                  </a:cubicBezTo>
                  <a:lnTo>
                    <a:pt x="11644" y="3857"/>
                  </a:lnTo>
                  <a:cubicBezTo>
                    <a:pt x="13219" y="3857"/>
                    <a:pt x="14119" y="4351"/>
                    <a:pt x="14119" y="5215"/>
                  </a:cubicBezTo>
                  <a:lnTo>
                    <a:pt x="14119" y="6943"/>
                  </a:lnTo>
                  <a:cubicBezTo>
                    <a:pt x="14119" y="7344"/>
                    <a:pt x="14738" y="7652"/>
                    <a:pt x="15413" y="7652"/>
                  </a:cubicBezTo>
                  <a:lnTo>
                    <a:pt x="20307" y="7652"/>
                  </a:lnTo>
                  <a:cubicBezTo>
                    <a:pt x="21038" y="7652"/>
                    <a:pt x="21600" y="7344"/>
                    <a:pt x="21600" y="6943"/>
                  </a:cubicBezTo>
                  <a:lnTo>
                    <a:pt x="21600" y="4104"/>
                  </a:lnTo>
                  <a:cubicBezTo>
                    <a:pt x="21600" y="1851"/>
                    <a:pt x="18225" y="0"/>
                    <a:pt x="14119" y="0"/>
                  </a:cubicBezTo>
                  <a:lnTo>
                    <a:pt x="7481" y="0"/>
                  </a:lnTo>
                  <a:cubicBezTo>
                    <a:pt x="3375" y="0"/>
                    <a:pt x="0" y="1851"/>
                    <a:pt x="0" y="4104"/>
                  </a:cubicBezTo>
                  <a:lnTo>
                    <a:pt x="0" y="17496"/>
                  </a:lnTo>
                  <a:cubicBezTo>
                    <a:pt x="0" y="19749"/>
                    <a:pt x="3375" y="21600"/>
                    <a:pt x="7481" y="21600"/>
                  </a:cubicBezTo>
                  <a:lnTo>
                    <a:pt x="14119" y="21600"/>
                  </a:lnTo>
                  <a:cubicBezTo>
                    <a:pt x="18225" y="21600"/>
                    <a:pt x="21600" y="19749"/>
                    <a:pt x="21600" y="17496"/>
                  </a:cubicBezTo>
                  <a:lnTo>
                    <a:pt x="21600" y="14657"/>
                  </a:lnTo>
                  <a:cubicBezTo>
                    <a:pt x="21600" y="14256"/>
                    <a:pt x="21038" y="13948"/>
                    <a:pt x="20307" y="13948"/>
                  </a:cubicBezTo>
                  <a:lnTo>
                    <a:pt x="15413" y="13948"/>
                  </a:lnTo>
                  <a:cubicBezTo>
                    <a:pt x="14738" y="13948"/>
                    <a:pt x="14119" y="14256"/>
                    <a:pt x="14119" y="14657"/>
                  </a:cubicBezTo>
                  <a:cubicBezTo>
                    <a:pt x="14119" y="14657"/>
                    <a:pt x="14119" y="16385"/>
                    <a:pt x="14119" y="1638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9442AE88-DDFC-A341-B324-4CF0F427BDEE}"/>
                </a:ext>
              </a:extLst>
            </p:cNvPr>
            <p:cNvSpPr/>
            <p:nvPr userDrawn="1"/>
          </p:nvSpPr>
          <p:spPr>
            <a:xfrm>
              <a:off x="3784600" y="1054100"/>
              <a:ext cx="635909" cy="1214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615" y="9813"/>
                  </a:moveTo>
                  <a:lnTo>
                    <a:pt x="21492" y="1141"/>
                  </a:lnTo>
                  <a:cubicBezTo>
                    <a:pt x="21546" y="988"/>
                    <a:pt x="21600" y="895"/>
                    <a:pt x="21600" y="740"/>
                  </a:cubicBezTo>
                  <a:cubicBezTo>
                    <a:pt x="21600" y="339"/>
                    <a:pt x="21171" y="0"/>
                    <a:pt x="20099" y="0"/>
                  </a:cubicBezTo>
                  <a:lnTo>
                    <a:pt x="16080" y="0"/>
                  </a:lnTo>
                  <a:cubicBezTo>
                    <a:pt x="14900" y="0"/>
                    <a:pt x="14472" y="309"/>
                    <a:pt x="14257" y="740"/>
                  </a:cubicBezTo>
                  <a:lnTo>
                    <a:pt x="10237" y="8424"/>
                  </a:lnTo>
                  <a:cubicBezTo>
                    <a:pt x="10077" y="8702"/>
                    <a:pt x="9808" y="8794"/>
                    <a:pt x="9380" y="8794"/>
                  </a:cubicBezTo>
                  <a:lnTo>
                    <a:pt x="7128" y="8794"/>
                  </a:lnTo>
                  <a:lnTo>
                    <a:pt x="7128" y="679"/>
                  </a:lnTo>
                  <a:cubicBezTo>
                    <a:pt x="7128" y="278"/>
                    <a:pt x="6539" y="0"/>
                    <a:pt x="5896" y="0"/>
                  </a:cubicBezTo>
                  <a:lnTo>
                    <a:pt x="1232" y="0"/>
                  </a:lnTo>
                  <a:cubicBezTo>
                    <a:pt x="590" y="0"/>
                    <a:pt x="0" y="278"/>
                    <a:pt x="0" y="679"/>
                  </a:cubicBezTo>
                  <a:lnTo>
                    <a:pt x="0" y="20891"/>
                  </a:lnTo>
                  <a:cubicBezTo>
                    <a:pt x="0" y="21292"/>
                    <a:pt x="590" y="21600"/>
                    <a:pt x="1232" y="21600"/>
                  </a:cubicBezTo>
                  <a:lnTo>
                    <a:pt x="5896" y="21600"/>
                  </a:lnTo>
                  <a:cubicBezTo>
                    <a:pt x="6592" y="21600"/>
                    <a:pt x="7128" y="21292"/>
                    <a:pt x="7128" y="20891"/>
                  </a:cubicBezTo>
                  <a:lnTo>
                    <a:pt x="7128" y="12713"/>
                  </a:lnTo>
                  <a:lnTo>
                    <a:pt x="11095" y="12713"/>
                  </a:lnTo>
                  <a:cubicBezTo>
                    <a:pt x="12596" y="12713"/>
                    <a:pt x="13453" y="13207"/>
                    <a:pt x="13453" y="14071"/>
                  </a:cubicBezTo>
                  <a:lnTo>
                    <a:pt x="13453" y="20243"/>
                  </a:lnTo>
                  <a:cubicBezTo>
                    <a:pt x="13453" y="21106"/>
                    <a:pt x="14310" y="21600"/>
                    <a:pt x="15811" y="21600"/>
                  </a:cubicBezTo>
                  <a:lnTo>
                    <a:pt x="19724" y="21600"/>
                  </a:lnTo>
                  <a:cubicBezTo>
                    <a:pt x="20421" y="21600"/>
                    <a:pt x="20849" y="21384"/>
                    <a:pt x="20849" y="21076"/>
                  </a:cubicBezTo>
                  <a:cubicBezTo>
                    <a:pt x="20849" y="20829"/>
                    <a:pt x="20582" y="20243"/>
                    <a:pt x="20582" y="19718"/>
                  </a:cubicBezTo>
                  <a:lnTo>
                    <a:pt x="20582" y="13917"/>
                  </a:lnTo>
                  <a:cubicBezTo>
                    <a:pt x="20582" y="12343"/>
                    <a:pt x="19938" y="10677"/>
                    <a:pt x="16615" y="9813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1140E83A-96A3-144C-A2D0-43076D4674FF}"/>
                </a:ext>
              </a:extLst>
            </p:cNvPr>
            <p:cNvSpPr/>
            <p:nvPr userDrawn="1"/>
          </p:nvSpPr>
          <p:spPr>
            <a:xfrm>
              <a:off x="1231900" y="101600"/>
              <a:ext cx="256488" cy="1349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10"/>
                  </a:moveTo>
                  <a:cubicBezTo>
                    <a:pt x="21600" y="309"/>
                    <a:pt x="19975" y="0"/>
                    <a:pt x="17864" y="0"/>
                  </a:cubicBezTo>
                  <a:lnTo>
                    <a:pt x="3736" y="0"/>
                  </a:lnTo>
                  <a:cubicBezTo>
                    <a:pt x="1622" y="0"/>
                    <a:pt x="0" y="309"/>
                    <a:pt x="0" y="710"/>
                  </a:cubicBezTo>
                  <a:lnTo>
                    <a:pt x="0" y="20890"/>
                  </a:lnTo>
                  <a:cubicBezTo>
                    <a:pt x="0" y="21291"/>
                    <a:pt x="1622" y="21600"/>
                    <a:pt x="3736" y="21600"/>
                  </a:cubicBezTo>
                  <a:lnTo>
                    <a:pt x="17864" y="21600"/>
                  </a:lnTo>
                  <a:cubicBezTo>
                    <a:pt x="19975" y="21600"/>
                    <a:pt x="21600" y="21291"/>
                    <a:pt x="21600" y="20890"/>
                  </a:cubicBezTo>
                  <a:cubicBezTo>
                    <a:pt x="21600" y="20890"/>
                    <a:pt x="21600" y="710"/>
                    <a:pt x="21600" y="71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EDCF1960-D3B0-3A4C-81C5-1E2784349BC9}"/>
                </a:ext>
              </a:extLst>
            </p:cNvPr>
            <p:cNvSpPr/>
            <p:nvPr userDrawn="1"/>
          </p:nvSpPr>
          <p:spPr>
            <a:xfrm>
              <a:off x="139700" y="101600"/>
              <a:ext cx="950392" cy="1484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13" y="9350"/>
                  </a:moveTo>
                  <a:lnTo>
                    <a:pt x="8582" y="13331"/>
                  </a:lnTo>
                  <a:cubicBezTo>
                    <a:pt x="8679" y="13577"/>
                    <a:pt x="8968" y="13762"/>
                    <a:pt x="9450" y="13762"/>
                  </a:cubicBezTo>
                  <a:lnTo>
                    <a:pt x="12150" y="13762"/>
                  </a:lnTo>
                  <a:cubicBezTo>
                    <a:pt x="12632" y="13762"/>
                    <a:pt x="12921" y="13577"/>
                    <a:pt x="13018" y="13331"/>
                  </a:cubicBezTo>
                  <a:lnTo>
                    <a:pt x="15188" y="9350"/>
                  </a:lnTo>
                  <a:lnTo>
                    <a:pt x="15188" y="20890"/>
                  </a:lnTo>
                  <a:cubicBezTo>
                    <a:pt x="15188" y="21291"/>
                    <a:pt x="15670" y="21600"/>
                    <a:pt x="16296" y="21600"/>
                  </a:cubicBezTo>
                  <a:lnTo>
                    <a:pt x="20491" y="21600"/>
                  </a:lnTo>
                  <a:cubicBezTo>
                    <a:pt x="21118" y="21600"/>
                    <a:pt x="21600" y="21291"/>
                    <a:pt x="21600" y="20890"/>
                  </a:cubicBezTo>
                  <a:lnTo>
                    <a:pt x="21600" y="679"/>
                  </a:lnTo>
                  <a:cubicBezTo>
                    <a:pt x="21600" y="309"/>
                    <a:pt x="21070" y="0"/>
                    <a:pt x="20491" y="0"/>
                  </a:cubicBezTo>
                  <a:lnTo>
                    <a:pt x="16104" y="0"/>
                  </a:lnTo>
                  <a:cubicBezTo>
                    <a:pt x="15236" y="0"/>
                    <a:pt x="14898" y="309"/>
                    <a:pt x="14705" y="679"/>
                  </a:cubicBezTo>
                  <a:lnTo>
                    <a:pt x="10800" y="8547"/>
                  </a:lnTo>
                  <a:lnTo>
                    <a:pt x="6895" y="679"/>
                  </a:lnTo>
                  <a:cubicBezTo>
                    <a:pt x="6702" y="309"/>
                    <a:pt x="6364" y="0"/>
                    <a:pt x="5496" y="0"/>
                  </a:cubicBezTo>
                  <a:lnTo>
                    <a:pt x="1109" y="0"/>
                  </a:lnTo>
                  <a:cubicBezTo>
                    <a:pt x="530" y="0"/>
                    <a:pt x="0" y="309"/>
                    <a:pt x="0" y="679"/>
                  </a:cubicBezTo>
                  <a:lnTo>
                    <a:pt x="0" y="20890"/>
                  </a:lnTo>
                  <a:cubicBezTo>
                    <a:pt x="0" y="21291"/>
                    <a:pt x="482" y="21600"/>
                    <a:pt x="1109" y="21600"/>
                  </a:cubicBezTo>
                  <a:lnTo>
                    <a:pt x="5304" y="21600"/>
                  </a:lnTo>
                  <a:cubicBezTo>
                    <a:pt x="5930" y="21600"/>
                    <a:pt x="6413" y="21291"/>
                    <a:pt x="6413" y="20890"/>
                  </a:cubicBezTo>
                  <a:cubicBezTo>
                    <a:pt x="6413" y="20890"/>
                    <a:pt x="6413" y="9350"/>
                    <a:pt x="6413" y="935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69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2023ED45-76AB-4547-88BC-8C1167A29C2B}"/>
              </a:ext>
            </a:extLst>
          </p:cNvPr>
          <p:cNvSpPr/>
          <p:nvPr userDrawn="1"/>
        </p:nvSpPr>
        <p:spPr>
          <a:xfrm>
            <a:off x="-582042" y="961781"/>
            <a:ext cx="452203" cy="452203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64F0A97-B29F-A846-9262-C91C90BC4E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5791" y="582865"/>
            <a:ext cx="1260000" cy="2215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700">
                <a:solidFill>
                  <a:schemeClr val="accent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64C3D921-80B5-C34C-90F2-0A3629568F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5792" y="908527"/>
            <a:ext cx="5600049" cy="650761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4800">
                <a:solidFill>
                  <a:schemeClr val="accent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Section Title</a:t>
            </a:r>
            <a:endParaRPr lang="en-GB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A7B5A38-C5DD-DA4F-97D2-1A76B711D5AA}"/>
              </a:ext>
            </a:extLst>
          </p:cNvPr>
          <p:cNvSpPr/>
          <p:nvPr userDrawn="1"/>
        </p:nvSpPr>
        <p:spPr>
          <a:xfrm>
            <a:off x="-582042" y="2274659"/>
            <a:ext cx="452203" cy="452203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18367D33-94D6-A44B-8FF4-6143BB9BD9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5791" y="1895743"/>
            <a:ext cx="1260000" cy="2215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700">
                <a:solidFill>
                  <a:schemeClr val="accent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98048578-A4AC-1F4A-BE40-54ABD6E38D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5792" y="2221405"/>
            <a:ext cx="5600049" cy="650761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4800">
                <a:solidFill>
                  <a:schemeClr val="accent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Section Title</a:t>
            </a:r>
            <a:endParaRPr lang="en-GB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BA3F5C9-A0B1-3B44-B692-659E02BBB7A5}"/>
              </a:ext>
            </a:extLst>
          </p:cNvPr>
          <p:cNvSpPr/>
          <p:nvPr userDrawn="1"/>
        </p:nvSpPr>
        <p:spPr>
          <a:xfrm>
            <a:off x="-582042" y="3587537"/>
            <a:ext cx="452203" cy="452203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FF666C06-B430-5448-B474-32535A1F7D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5791" y="3208621"/>
            <a:ext cx="1260000" cy="2215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700">
                <a:solidFill>
                  <a:schemeClr val="accent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1C997A4D-91FA-3E4D-A853-BACF65FD14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5792" y="3534283"/>
            <a:ext cx="5600049" cy="650761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4800">
                <a:solidFill>
                  <a:schemeClr val="accent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Section Title</a:t>
            </a:r>
            <a:endParaRPr lang="en-GB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8E7B3B3-3FBE-094E-B810-FF97260D3358}"/>
              </a:ext>
            </a:extLst>
          </p:cNvPr>
          <p:cNvSpPr/>
          <p:nvPr userDrawn="1"/>
        </p:nvSpPr>
        <p:spPr>
          <a:xfrm>
            <a:off x="-582042" y="4900415"/>
            <a:ext cx="452203" cy="452203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9EB4B0C6-DCF3-3241-A3C7-B7F7478ED0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5791" y="4521499"/>
            <a:ext cx="1260000" cy="2215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700">
                <a:solidFill>
                  <a:schemeClr val="accent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A6F8192A-4DBB-604E-AC15-A58EFD85B1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5792" y="4847161"/>
            <a:ext cx="5600049" cy="650761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4800">
                <a:solidFill>
                  <a:schemeClr val="accent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Section Title</a:t>
            </a:r>
            <a:endParaRPr lang="en-GB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6AC7360-6119-954A-B474-C68C937352EF}"/>
              </a:ext>
            </a:extLst>
          </p:cNvPr>
          <p:cNvSpPr/>
          <p:nvPr userDrawn="1"/>
        </p:nvSpPr>
        <p:spPr>
          <a:xfrm>
            <a:off x="-582042" y="6213295"/>
            <a:ext cx="452203" cy="452203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40" name="Text Placeholder 22">
            <a:extLst>
              <a:ext uri="{FF2B5EF4-FFF2-40B4-BE49-F238E27FC236}">
                <a16:creationId xmlns:a16="http://schemas.microsoft.com/office/drawing/2014/main" id="{7657E803-8FBC-5C47-A66D-500DE086EAF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5791" y="5834379"/>
            <a:ext cx="1260000" cy="2215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700">
                <a:solidFill>
                  <a:schemeClr val="accent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sp>
        <p:nvSpPr>
          <p:cNvPr id="41" name="Text Placeholder 22">
            <a:extLst>
              <a:ext uri="{FF2B5EF4-FFF2-40B4-BE49-F238E27FC236}">
                <a16:creationId xmlns:a16="http://schemas.microsoft.com/office/drawing/2014/main" id="{18803FAD-96D3-FC4F-825A-4C7DFCE50A7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5792" y="6160041"/>
            <a:ext cx="5600049" cy="650761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4800">
                <a:solidFill>
                  <a:schemeClr val="accent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Section Title</a:t>
            </a:r>
            <a:endParaRPr lang="en-GB" dirty="0"/>
          </a:p>
        </p:txBody>
      </p:sp>
      <p:sp>
        <p:nvSpPr>
          <p:cNvPr id="63" name="Subtitle 2">
            <a:extLst>
              <a:ext uri="{FF2B5EF4-FFF2-40B4-BE49-F238E27FC236}">
                <a16:creationId xmlns:a16="http://schemas.microsoft.com/office/drawing/2014/main" id="{78D03EDC-ED45-DF4F-88A0-CAF9F5D3F6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5131F74-0AA4-2944-9CAA-E8E416663FA5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 Placeholder 22">
            <a:extLst>
              <a:ext uri="{FF2B5EF4-FFF2-40B4-BE49-F238E27FC236}">
                <a16:creationId xmlns:a16="http://schemas.microsoft.com/office/drawing/2014/main" id="{1EFEDD60-83C0-0F47-B2C0-1884F78A72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63486" y="582865"/>
            <a:ext cx="1260000" cy="2215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700">
                <a:solidFill>
                  <a:schemeClr val="accent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sp>
        <p:nvSpPr>
          <p:cNvPr id="95" name="Text Placeholder 22">
            <a:extLst>
              <a:ext uri="{FF2B5EF4-FFF2-40B4-BE49-F238E27FC236}">
                <a16:creationId xmlns:a16="http://schemas.microsoft.com/office/drawing/2014/main" id="{2CDD1FB5-14EE-5A4C-99E6-4C844094F9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63487" y="908527"/>
            <a:ext cx="5600049" cy="650761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4800">
                <a:solidFill>
                  <a:schemeClr val="accent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Section Title</a:t>
            </a:r>
            <a:endParaRPr lang="en-GB" dirty="0"/>
          </a:p>
        </p:txBody>
      </p:sp>
      <p:sp>
        <p:nvSpPr>
          <p:cNvPr id="98" name="Text Placeholder 22">
            <a:extLst>
              <a:ext uri="{FF2B5EF4-FFF2-40B4-BE49-F238E27FC236}">
                <a16:creationId xmlns:a16="http://schemas.microsoft.com/office/drawing/2014/main" id="{009662BD-672F-AA43-BC8B-27A204F5B5D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63486" y="1895743"/>
            <a:ext cx="1260000" cy="2215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700">
                <a:solidFill>
                  <a:schemeClr val="accent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sp>
        <p:nvSpPr>
          <p:cNvPr id="99" name="Text Placeholder 22">
            <a:extLst>
              <a:ext uri="{FF2B5EF4-FFF2-40B4-BE49-F238E27FC236}">
                <a16:creationId xmlns:a16="http://schemas.microsoft.com/office/drawing/2014/main" id="{2262680B-B061-C948-99AB-B881FA80FCB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63487" y="2221405"/>
            <a:ext cx="5600049" cy="650761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4800">
                <a:solidFill>
                  <a:schemeClr val="accent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Section Title</a:t>
            </a:r>
            <a:endParaRPr lang="en-GB" dirty="0"/>
          </a:p>
        </p:txBody>
      </p:sp>
      <p:sp>
        <p:nvSpPr>
          <p:cNvPr id="102" name="Text Placeholder 22">
            <a:extLst>
              <a:ext uri="{FF2B5EF4-FFF2-40B4-BE49-F238E27FC236}">
                <a16:creationId xmlns:a16="http://schemas.microsoft.com/office/drawing/2014/main" id="{EFD3DD62-664E-7443-B3EA-7CD8E812C94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63486" y="3208621"/>
            <a:ext cx="1260000" cy="2215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700">
                <a:solidFill>
                  <a:schemeClr val="accent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sp>
        <p:nvSpPr>
          <p:cNvPr id="103" name="Text Placeholder 22">
            <a:extLst>
              <a:ext uri="{FF2B5EF4-FFF2-40B4-BE49-F238E27FC236}">
                <a16:creationId xmlns:a16="http://schemas.microsoft.com/office/drawing/2014/main" id="{28916056-5DB5-184C-B1D4-8C82F8DE64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63487" y="3534283"/>
            <a:ext cx="5600049" cy="650761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4800">
                <a:solidFill>
                  <a:schemeClr val="accent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Section Title</a:t>
            </a:r>
            <a:endParaRPr lang="en-GB" dirty="0"/>
          </a:p>
        </p:txBody>
      </p:sp>
      <p:sp>
        <p:nvSpPr>
          <p:cNvPr id="106" name="Text Placeholder 22">
            <a:extLst>
              <a:ext uri="{FF2B5EF4-FFF2-40B4-BE49-F238E27FC236}">
                <a16:creationId xmlns:a16="http://schemas.microsoft.com/office/drawing/2014/main" id="{F1732177-DFC1-FA44-B69A-3354B06BDD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63486" y="4521499"/>
            <a:ext cx="1260000" cy="2215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700">
                <a:solidFill>
                  <a:schemeClr val="accent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sp>
        <p:nvSpPr>
          <p:cNvPr id="107" name="Text Placeholder 22">
            <a:extLst>
              <a:ext uri="{FF2B5EF4-FFF2-40B4-BE49-F238E27FC236}">
                <a16:creationId xmlns:a16="http://schemas.microsoft.com/office/drawing/2014/main" id="{1C9B04F1-26BE-A74E-BEE7-E9B816E35C8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63487" y="4847161"/>
            <a:ext cx="5600049" cy="650761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4800">
                <a:solidFill>
                  <a:schemeClr val="accent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Section Title</a:t>
            </a:r>
            <a:endParaRPr lang="en-GB" dirty="0"/>
          </a:p>
        </p:txBody>
      </p:sp>
      <p:sp>
        <p:nvSpPr>
          <p:cNvPr id="110" name="Text Placeholder 22">
            <a:extLst>
              <a:ext uri="{FF2B5EF4-FFF2-40B4-BE49-F238E27FC236}">
                <a16:creationId xmlns:a16="http://schemas.microsoft.com/office/drawing/2014/main" id="{DE8DF40E-F4B0-C540-9240-61DB8D1E612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63486" y="5834379"/>
            <a:ext cx="1260000" cy="2215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700">
                <a:solidFill>
                  <a:schemeClr val="accent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sp>
        <p:nvSpPr>
          <p:cNvPr id="111" name="Text Placeholder 22">
            <a:extLst>
              <a:ext uri="{FF2B5EF4-FFF2-40B4-BE49-F238E27FC236}">
                <a16:creationId xmlns:a16="http://schemas.microsoft.com/office/drawing/2014/main" id="{CB84223E-AACF-3C44-B2E9-54413579615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63487" y="6160041"/>
            <a:ext cx="5600049" cy="650761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4800">
                <a:solidFill>
                  <a:schemeClr val="accent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Section Title</a:t>
            </a:r>
            <a:endParaRPr lang="en-GB" dirty="0"/>
          </a:p>
        </p:txBody>
      </p:sp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7BBABE4-8879-ED4B-BDF0-676B559BC7E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35791" y="7169193"/>
            <a:ext cx="1260000" cy="2215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700">
                <a:solidFill>
                  <a:schemeClr val="accent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5EA49469-F276-FC47-9781-FDBFB33B618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35792" y="7494855"/>
            <a:ext cx="5600049" cy="650761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4800">
                <a:solidFill>
                  <a:schemeClr val="accent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Section Title</a:t>
            </a:r>
            <a:endParaRPr lang="en-GB" dirty="0"/>
          </a:p>
        </p:txBody>
      </p: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2F7A2BFC-C313-5143-BBBE-3B61ED526BF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63486" y="7169193"/>
            <a:ext cx="1260000" cy="2215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700">
                <a:solidFill>
                  <a:schemeClr val="accent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Lorem</a:t>
            </a:r>
            <a:endParaRPr lang="en-GB" dirty="0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52777346-9EF7-674C-93B9-785DCFF888F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963487" y="7494855"/>
            <a:ext cx="5600049" cy="650761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4800">
                <a:solidFill>
                  <a:schemeClr val="accent1"/>
                </a:solidFill>
              </a:defRPr>
            </a:lvl1pPr>
            <a:lvl2pPr marL="609676" indent="0">
              <a:buNone/>
              <a:defRPr sz="1000"/>
            </a:lvl2pPr>
            <a:lvl3pPr marL="1219353" indent="0">
              <a:buNone/>
              <a:defRPr sz="1000"/>
            </a:lvl3pPr>
            <a:lvl4pPr marL="1829029" indent="0">
              <a:buNone/>
              <a:defRPr sz="1000"/>
            </a:lvl4pPr>
            <a:lvl5pPr marL="2438705" indent="0">
              <a:buNone/>
              <a:defRPr sz="1000"/>
            </a:lvl5pPr>
          </a:lstStyle>
          <a:p>
            <a:pPr lvl="0"/>
            <a:r>
              <a:rPr lang="en-US" dirty="0"/>
              <a:t>Section Title</a:t>
            </a:r>
            <a:endParaRPr lang="en-GB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034B4A87-9135-724E-BCB0-028B01CF6DEC}"/>
              </a:ext>
            </a:extLst>
          </p:cNvPr>
          <p:cNvSpPr/>
          <p:nvPr userDrawn="1"/>
        </p:nvSpPr>
        <p:spPr>
          <a:xfrm>
            <a:off x="-582042" y="8525571"/>
            <a:ext cx="452203" cy="452203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6312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numbers + full size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">
            <a:extLst>
              <a:ext uri="{FF2B5EF4-FFF2-40B4-BE49-F238E27FC236}">
                <a16:creationId xmlns:a16="http://schemas.microsoft.com/office/drawing/2014/main" id="{3565D2C1-6710-6F44-BE8E-5F82D06E02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6257588" cy="10163175"/>
          </a:xfrm>
          <a:solidFill>
            <a:schemeClr val="bg1">
              <a:lumMod val="95000"/>
            </a:schemeClr>
          </a:solidFill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2CCEF79-7826-8041-9504-0D9B7076B1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948" y="3602320"/>
            <a:ext cx="8922540" cy="2232275"/>
          </a:xfrm>
        </p:spPr>
        <p:txBody>
          <a:bodyPr wrap="none" anchor="t">
            <a:noAutofit/>
          </a:bodyPr>
          <a:lstStyle>
            <a:lvl1pPr>
              <a:defRPr sz="18000" b="1" i="0" spc="-1200" baseline="0">
                <a:solidFill>
                  <a:schemeClr val="bg1"/>
                </a:solidFill>
                <a:latin typeface="Tw Cen MT Condensed" panose="020B0606020104020203" pitchFamily="34" charset="77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>
                <a:solidFill>
                  <a:srgbClr val="169781"/>
                </a:solidFill>
              </a:rPr>
              <a:pPr/>
              <a:t>‹#›</a:t>
            </a:fld>
            <a:endParaRPr lang="en-GB" dirty="0">
              <a:solidFill>
                <a:srgbClr val="169781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F81D870-C52B-3A48-821D-4EDDCE1A8CFD}"/>
              </a:ext>
            </a:extLst>
          </p:cNvPr>
          <p:cNvCxnSpPr/>
          <p:nvPr userDrawn="1"/>
        </p:nvCxnSpPr>
        <p:spPr>
          <a:xfrm>
            <a:off x="531369" y="509588"/>
            <a:ext cx="491851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5049" y="3025255"/>
            <a:ext cx="8757701" cy="627864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accent2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204700A0-E906-CE4E-9B12-7F17F83016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31574" y="6705601"/>
            <a:ext cx="4928964" cy="1826903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>
                <a:solidFill>
                  <a:schemeClr val="accent2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474F1A87-0B19-464A-A9AE-E29887DC40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6106" y="523052"/>
            <a:ext cx="4903782" cy="1915342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 sz="1800">
                <a:solidFill>
                  <a:schemeClr val="accent1"/>
                </a:solidFill>
              </a:defRPr>
            </a:lvl1pPr>
            <a:lvl2pPr marL="0" indent="0">
              <a:lnSpc>
                <a:spcPct val="105000"/>
              </a:lnSpc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1"/>
            <a:r>
              <a:rPr lang="en-US" dirty="0"/>
              <a:t>Lorem ipsum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6C5E30D6-C187-9047-B5F1-D2CB9E58D9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5049" y="5836188"/>
            <a:ext cx="8757701" cy="627864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accent2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5434EC8-2239-004D-BF29-AE362FA26247}"/>
              </a:ext>
            </a:extLst>
          </p:cNvPr>
          <p:cNvCxnSpPr>
            <a:cxnSpLocks/>
          </p:cNvCxnSpPr>
          <p:nvPr userDrawn="1"/>
        </p:nvCxnSpPr>
        <p:spPr>
          <a:xfrm>
            <a:off x="531369" y="2761721"/>
            <a:ext cx="877138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EDC6567-9037-3F43-A243-F66B0EE2609E}"/>
              </a:ext>
            </a:extLst>
          </p:cNvPr>
          <p:cNvCxnSpPr>
            <a:cxnSpLocks/>
          </p:cNvCxnSpPr>
          <p:nvPr userDrawn="1"/>
        </p:nvCxnSpPr>
        <p:spPr>
          <a:xfrm>
            <a:off x="9509347" y="4675189"/>
            <a:ext cx="495121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E4F3BFFA-5B2E-054F-9C49-EC96475199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88474" y="4639736"/>
            <a:ext cx="4951215" cy="2232275"/>
          </a:xfrm>
        </p:spPr>
        <p:txBody>
          <a:bodyPr wrap="none" anchor="t">
            <a:noAutofit/>
          </a:bodyPr>
          <a:lstStyle>
            <a:lvl1pPr>
              <a:defRPr sz="18000" b="1" i="0" spc="-1200" baseline="0">
                <a:solidFill>
                  <a:schemeClr val="bg1"/>
                </a:solidFill>
                <a:latin typeface="Tw Cen MT Condensed" panose="020B0606020104020203" pitchFamily="34" charset="77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29132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6261200" cy="10163175"/>
          </a:xfrm>
          <a:solidFill>
            <a:schemeClr val="bg1">
              <a:lumMod val="95000"/>
            </a:schemeClr>
          </a:solidFill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0F8E554A-779B-BF4D-A44D-2768F85AC4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1812" y="527005"/>
            <a:ext cx="12625387" cy="627864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AFC566FF-D4B4-B64C-A678-F49570FA0D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1812" y="4250316"/>
            <a:ext cx="12625387" cy="5002396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85989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l Size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6257588" cy="10163175"/>
          </a:xfrm>
          <a:solidFill>
            <a:schemeClr val="bg1">
              <a:lumMod val="95000"/>
            </a:schemeClr>
          </a:solidFill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274F95E-368B-6E40-B9D0-2C2B93F8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1813" y="509589"/>
            <a:ext cx="10058400" cy="4572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05526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l Size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6257588" cy="10163175"/>
          </a:xfrm>
          <a:solidFill>
            <a:schemeClr val="bg1">
              <a:lumMod val="95000"/>
            </a:schemeClr>
          </a:solidFill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274F95E-368B-6E40-B9D0-2C2B93F8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1813" y="509589"/>
            <a:ext cx="10058400" cy="4572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068155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l Size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6257588" cy="10163175"/>
          </a:xfrm>
          <a:solidFill>
            <a:schemeClr val="bg1">
              <a:lumMod val="95000"/>
            </a:schemeClr>
          </a:solidFill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5033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l Size Picture 4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6257588" cy="10163175"/>
          </a:xfrm>
          <a:solidFill>
            <a:schemeClr val="bg1">
              <a:lumMod val="95000"/>
            </a:schemeClr>
          </a:solidFill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274F95E-368B-6E40-B9D0-2C2B93F8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1813" y="509589"/>
            <a:ext cx="10058400" cy="364807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AB2546-4077-1845-B629-9360E8622B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577" y="2516962"/>
            <a:ext cx="5358839" cy="8359609"/>
          </a:xfrm>
        </p:spPr>
        <p:txBody>
          <a:bodyPr wrap="none" anchor="b">
            <a:noAutofit/>
          </a:bodyPr>
          <a:lstStyle>
            <a:lvl1pPr>
              <a:defRPr sz="48500" b="1" i="0" spc="-45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28498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l Size Picture 5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6257588" cy="10163175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274F95E-368B-6E40-B9D0-2C2B93F8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1813" y="509589"/>
            <a:ext cx="10058400" cy="3648074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AB2546-4077-1845-B629-9360E8622B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2067" y="2527868"/>
            <a:ext cx="5358839" cy="8359609"/>
          </a:xfrm>
        </p:spPr>
        <p:txBody>
          <a:bodyPr wrap="none" anchor="b">
            <a:noAutofit/>
          </a:bodyPr>
          <a:lstStyle>
            <a:lvl1pPr>
              <a:defRPr sz="48500" b="1" i="0" spc="-45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62274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Key Poi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53250" y="509587"/>
            <a:ext cx="7491412" cy="8748713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>
                <a:solidFill>
                  <a:srgbClr val="169781"/>
                </a:solidFill>
              </a:rPr>
              <a:pPr/>
              <a:t>‹#›</a:t>
            </a:fld>
            <a:endParaRPr lang="en-GB" dirty="0">
              <a:solidFill>
                <a:srgbClr val="169781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4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F81D870-C52B-3A48-821D-4EDDCE1A8CFD}"/>
              </a:ext>
            </a:extLst>
          </p:cNvPr>
          <p:cNvCxnSpPr/>
          <p:nvPr userDrawn="1"/>
        </p:nvCxnSpPr>
        <p:spPr>
          <a:xfrm>
            <a:off x="531369" y="509588"/>
            <a:ext cx="4918519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1813" y="802984"/>
            <a:ext cx="4918075" cy="1255728"/>
          </a:xfrm>
        </p:spPr>
        <p:txBody>
          <a:bodyPr>
            <a:sp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8D39D5-4161-5048-ADB6-1DB20FAC5F7E}"/>
              </a:ext>
            </a:extLst>
          </p:cNvPr>
          <p:cNvCxnSpPr/>
          <p:nvPr userDrawn="1"/>
        </p:nvCxnSpPr>
        <p:spPr>
          <a:xfrm>
            <a:off x="531369" y="2562978"/>
            <a:ext cx="4918519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8F6A6D11-71E3-204C-A65F-80576770D2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1813" y="2856374"/>
            <a:ext cx="4918075" cy="1255728"/>
          </a:xfrm>
        </p:spPr>
        <p:txBody>
          <a:bodyPr>
            <a:sp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A2CF490-DF8D-E94B-BE6E-66C6ADA85286}"/>
              </a:ext>
            </a:extLst>
          </p:cNvPr>
          <p:cNvCxnSpPr/>
          <p:nvPr userDrawn="1"/>
        </p:nvCxnSpPr>
        <p:spPr>
          <a:xfrm>
            <a:off x="531369" y="5963900"/>
            <a:ext cx="4918519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0359478A-96E4-E447-9E14-EE3EC4E8EB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813" y="6257295"/>
            <a:ext cx="4918075" cy="1255728"/>
          </a:xfrm>
        </p:spPr>
        <p:txBody>
          <a:bodyPr>
            <a:sp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39475852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Key Points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72138" y="509587"/>
            <a:ext cx="8772524" cy="8748713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>
                <a:solidFill>
                  <a:srgbClr val="169781"/>
                </a:solidFill>
              </a:rPr>
              <a:pPr/>
              <a:t>‹#›</a:t>
            </a:fld>
            <a:endParaRPr lang="en-GB" dirty="0">
              <a:solidFill>
                <a:srgbClr val="169781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4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F81D870-C52B-3A48-821D-4EDDCE1A8CFD}"/>
              </a:ext>
            </a:extLst>
          </p:cNvPr>
          <p:cNvCxnSpPr/>
          <p:nvPr userDrawn="1"/>
        </p:nvCxnSpPr>
        <p:spPr>
          <a:xfrm>
            <a:off x="531369" y="509588"/>
            <a:ext cx="4918519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1813" y="802984"/>
            <a:ext cx="4918075" cy="203271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8D39D5-4161-5048-ADB6-1DB20FAC5F7E}"/>
              </a:ext>
            </a:extLst>
          </p:cNvPr>
          <p:cNvCxnSpPr/>
          <p:nvPr userDrawn="1"/>
        </p:nvCxnSpPr>
        <p:spPr>
          <a:xfrm>
            <a:off x="531369" y="2755482"/>
            <a:ext cx="4918519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8F6A6D11-71E3-204C-A65F-80576770D2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1813" y="3048878"/>
            <a:ext cx="4918075" cy="203271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A2CF490-DF8D-E94B-BE6E-66C6ADA85286}"/>
              </a:ext>
            </a:extLst>
          </p:cNvPr>
          <p:cNvCxnSpPr/>
          <p:nvPr userDrawn="1"/>
        </p:nvCxnSpPr>
        <p:spPr>
          <a:xfrm>
            <a:off x="531369" y="5659102"/>
            <a:ext cx="4918519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0359478A-96E4-E447-9E14-EE3EC4E8EB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813" y="5952497"/>
            <a:ext cx="4918075" cy="203271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1322725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87687" y="1"/>
            <a:ext cx="11356975" cy="9258300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CB291345-8DCC-4C4B-BFBD-7B7AACC0496D}" type="slidenum">
              <a:rPr lang="en-GB" smtClean="0">
                <a:solidFill>
                  <a:srgbClr val="AFB1B1"/>
                </a:solidFill>
              </a:rPr>
              <a:pPr/>
              <a:t>‹#›</a:t>
            </a:fld>
            <a:endParaRPr lang="en-GB" dirty="0">
              <a:solidFill>
                <a:srgbClr val="AFB1B1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4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47039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79913" y="1"/>
            <a:ext cx="11877675" cy="10163174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960805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71788" y="2245895"/>
            <a:ext cx="11795126" cy="7012405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9BC5BB-0044-EF47-8BA2-D74F0189057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1800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3 (Variation 1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71788" y="2245895"/>
            <a:ext cx="11795126" cy="7012405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9BC5BB-0044-EF47-8BA2-D74F0189057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3386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3 (Variation 2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71788" y="2245895"/>
            <a:ext cx="11795126" cy="7012405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>
                <a:solidFill>
                  <a:srgbClr val="169781"/>
                </a:solidFill>
              </a:rPr>
              <a:pPr/>
              <a:t>‹#›</a:t>
            </a:fld>
            <a:endParaRPr lang="en-GB" dirty="0">
              <a:solidFill>
                <a:srgbClr val="169781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9BC5BB-0044-EF47-8BA2-D74F0189057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814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l Size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6257588" cy="10163175"/>
          </a:xfrm>
          <a:solidFill>
            <a:schemeClr val="bg1">
              <a:lumMod val="95000"/>
            </a:schemeClr>
          </a:solidFill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1038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91345-8DCC-4C4B-BFBD-7B7AACC0496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833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91345-8DCC-4C4B-BFBD-7B7AACC0496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336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91345-8DCC-4C4B-BFBD-7B7AACC0496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976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ercent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2EC1362-ECCB-354A-8F62-A875C703960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FDBD25-8E0C-3449-B59D-B5F420C9E6C9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1449061-1EC7-4246-8729-B12A21054A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577" y="389977"/>
            <a:ext cx="13087377" cy="5952861"/>
          </a:xfrm>
        </p:spPr>
        <p:txBody>
          <a:bodyPr wrap="none" anchor="t">
            <a:noAutofit/>
          </a:bodyPr>
          <a:lstStyle>
            <a:lvl1pPr>
              <a:defRPr sz="48500" b="0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C76389E5-8A25-6440-9352-3214E0508F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813" y="5908708"/>
            <a:ext cx="12625385" cy="3344004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>
                <a:solidFill>
                  <a:schemeClr val="accent5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271503-8CAC-DA47-AB55-E1651D88E842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9588"/>
            <a:ext cx="12625831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0415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ercentage (Variation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2EC1362-ECCB-354A-8F62-A875C703960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FDBD25-8E0C-3449-B59D-B5F420C9E6C9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1449061-1EC7-4246-8729-B12A21054A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577" y="389977"/>
            <a:ext cx="13087377" cy="5952861"/>
          </a:xfrm>
        </p:spPr>
        <p:txBody>
          <a:bodyPr wrap="none" anchor="t">
            <a:noAutofit/>
          </a:bodyPr>
          <a:lstStyle>
            <a:lvl1pPr>
              <a:defRPr sz="48500" b="0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C76389E5-8A25-6440-9352-3214E0508F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813" y="5908708"/>
            <a:ext cx="12625385" cy="3344004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>
                <a:solidFill>
                  <a:schemeClr val="accent5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271503-8CAC-DA47-AB55-E1651D88E842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9588"/>
            <a:ext cx="12625831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6931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number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D64F7DE-EDCB-8B45-9782-EC8CF595E8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0985" y="363157"/>
            <a:ext cx="5380066" cy="5424279"/>
          </a:xfrm>
          <a:noFill/>
        </p:spPr>
        <p:txBody>
          <a:bodyPr wrap="none" anchor="t">
            <a:noAutofit/>
          </a:bodyPr>
          <a:lstStyle>
            <a:lvl1pPr>
              <a:defRPr sz="43500" b="0" i="0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0AE7B902-263E-C74C-854E-9F66C6D1134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1000" y="4022907"/>
            <a:ext cx="5380066" cy="5424280"/>
          </a:xfrm>
          <a:noFill/>
        </p:spPr>
        <p:txBody>
          <a:bodyPr wrap="none" anchor="t">
            <a:noAutofit/>
          </a:bodyPr>
          <a:lstStyle>
            <a:lvl1pPr>
              <a:defRPr sz="43500" b="0" i="0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>
                <a:solidFill>
                  <a:srgbClr val="169781"/>
                </a:solidFill>
              </a:rPr>
              <a:pPr/>
              <a:t>‹#›</a:t>
            </a:fld>
            <a:endParaRPr lang="en-GB" dirty="0">
              <a:solidFill>
                <a:srgbClr val="169781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4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F81D870-C52B-3A48-821D-4EDDCE1A8CFD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9588"/>
            <a:ext cx="6199631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5" y="5160657"/>
            <a:ext cx="4918075" cy="1255728"/>
          </a:xfrm>
        </p:spPr>
        <p:txBody>
          <a:bodyPr>
            <a:sp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8D39D5-4161-5048-ADB6-1DB20FAC5F7E}"/>
              </a:ext>
            </a:extLst>
          </p:cNvPr>
          <p:cNvCxnSpPr>
            <a:cxnSpLocks/>
          </p:cNvCxnSpPr>
          <p:nvPr userDrawn="1"/>
        </p:nvCxnSpPr>
        <p:spPr>
          <a:xfrm>
            <a:off x="6931384" y="4163191"/>
            <a:ext cx="622581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8F6A6D11-71E3-204C-A65F-80576770D2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63558" y="8777267"/>
            <a:ext cx="4918075" cy="652473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13449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numbers 2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D64F7DE-EDCB-8B45-9782-EC8CF595E8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199" y="548945"/>
            <a:ext cx="13999464" cy="3719736"/>
          </a:xfrm>
          <a:noFill/>
        </p:spPr>
        <p:txBody>
          <a:bodyPr wrap="none" anchor="t">
            <a:noAutofit/>
          </a:bodyPr>
          <a:lstStyle>
            <a:lvl1pPr>
              <a:defRPr sz="23400" b="0" i="0" spc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2CCEF79-7826-8041-9504-0D9B7076B1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199" y="5220962"/>
            <a:ext cx="13999464" cy="3719736"/>
          </a:xfrm>
        </p:spPr>
        <p:txBody>
          <a:bodyPr wrap="none" anchor="t">
            <a:noAutofit/>
          </a:bodyPr>
          <a:lstStyle>
            <a:lvl1pPr>
              <a:defRPr sz="23400" b="0" i="0" spc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5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5" y="3527237"/>
            <a:ext cx="11329983" cy="125572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A8CB33-6B3E-9B44-B2FE-F32BAE8C0FC0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9588"/>
            <a:ext cx="1391329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204700A0-E906-CE4E-9B12-7F17F83016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6105" y="8216794"/>
            <a:ext cx="11329983" cy="125572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0C8C89-E96E-C145-8D89-D76BB493C178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38725"/>
            <a:ext cx="1391329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84440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numbers (Variation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D64F7DE-EDCB-8B45-9782-EC8CF595E8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199" y="548945"/>
            <a:ext cx="13999464" cy="3719736"/>
          </a:xfrm>
          <a:noFill/>
        </p:spPr>
        <p:txBody>
          <a:bodyPr wrap="none" anchor="t">
            <a:noAutofit/>
          </a:bodyPr>
          <a:lstStyle>
            <a:lvl1pPr>
              <a:defRPr sz="23400" b="0" i="0" spc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2CCEF79-7826-8041-9504-0D9B7076B1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199" y="5220962"/>
            <a:ext cx="13999464" cy="3719736"/>
          </a:xfrm>
        </p:spPr>
        <p:txBody>
          <a:bodyPr wrap="none" anchor="t">
            <a:noAutofit/>
          </a:bodyPr>
          <a:lstStyle>
            <a:lvl1pPr>
              <a:defRPr sz="23400" b="0" i="0" spc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5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5" y="3527237"/>
            <a:ext cx="11329983" cy="125572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A8CB33-6B3E-9B44-B2FE-F32BAE8C0FC0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9588"/>
            <a:ext cx="1391329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204700A0-E906-CE4E-9B12-7F17F83016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6105" y="8216794"/>
            <a:ext cx="11329983" cy="125572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0C8C89-E96E-C145-8D89-D76BB493C178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38725"/>
            <a:ext cx="1391329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06629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numbers (Variation 2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D64F7DE-EDCB-8B45-9782-EC8CF595E8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199" y="548945"/>
            <a:ext cx="13999464" cy="3719736"/>
          </a:xfrm>
        </p:spPr>
        <p:txBody>
          <a:bodyPr wrap="none" anchor="t">
            <a:noAutofit/>
          </a:bodyPr>
          <a:lstStyle>
            <a:lvl1pPr>
              <a:defRPr sz="23400" b="0" i="0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2CCEF79-7826-8041-9504-0D9B7076B1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199" y="5220962"/>
            <a:ext cx="13999464" cy="3719736"/>
          </a:xfrm>
        </p:spPr>
        <p:txBody>
          <a:bodyPr wrap="none" anchor="t">
            <a:noAutofit/>
          </a:bodyPr>
          <a:lstStyle>
            <a:lvl1pPr>
              <a:defRPr sz="23400" b="0" i="0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>
                <a:solidFill>
                  <a:srgbClr val="169781"/>
                </a:solidFill>
              </a:rPr>
              <a:pPr/>
              <a:t>‹#›</a:t>
            </a:fld>
            <a:endParaRPr lang="en-GB" dirty="0">
              <a:solidFill>
                <a:srgbClr val="169781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4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5" y="3527237"/>
            <a:ext cx="11329983" cy="125572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A8CB33-6B3E-9B44-B2FE-F32BAE8C0FC0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9588"/>
            <a:ext cx="13913294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204700A0-E906-CE4E-9B12-7F17F83016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6105" y="8216794"/>
            <a:ext cx="11329983" cy="125572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0C8C89-E96E-C145-8D89-D76BB493C178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38725"/>
            <a:ext cx="13913294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65642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numbers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D64F7DE-EDCB-8B45-9782-EC8CF595E8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199" y="532903"/>
            <a:ext cx="11575267" cy="3719736"/>
          </a:xfrm>
        </p:spPr>
        <p:txBody>
          <a:bodyPr wrap="none" anchor="t">
            <a:noAutofit/>
          </a:bodyPr>
          <a:lstStyle>
            <a:lvl1pPr>
              <a:defRPr sz="23400" b="1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2CCEF79-7826-8041-9504-0D9B7076B1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6639" y="5074830"/>
            <a:ext cx="8930489" cy="3719736"/>
          </a:xfrm>
        </p:spPr>
        <p:txBody>
          <a:bodyPr wrap="none" anchor="t">
            <a:noAutofit/>
          </a:bodyPr>
          <a:lstStyle>
            <a:lvl1pPr>
              <a:defRPr sz="14200" b="0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F81D870-C52B-3A48-821D-4EDDCE1A8CFD}"/>
              </a:ext>
            </a:extLst>
          </p:cNvPr>
          <p:cNvCxnSpPr/>
          <p:nvPr userDrawn="1"/>
        </p:nvCxnSpPr>
        <p:spPr>
          <a:xfrm>
            <a:off x="531369" y="509588"/>
            <a:ext cx="491851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5" y="3386067"/>
            <a:ext cx="11329983" cy="125572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A8CB33-6B3E-9B44-B2FE-F32BAE8C0FC0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9588"/>
            <a:ext cx="1391329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204700A0-E906-CE4E-9B12-7F17F83016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6106" y="7386558"/>
            <a:ext cx="8751780" cy="125572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0C8C89-E96E-C145-8D89-D76BB493C178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38725"/>
            <a:ext cx="8771381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9D8D722-1F4B-C840-8155-060F1CC63EDF}"/>
              </a:ext>
            </a:extLst>
          </p:cNvPr>
          <p:cNvCxnSpPr>
            <a:cxnSpLocks/>
          </p:cNvCxnSpPr>
          <p:nvPr userDrawn="1"/>
        </p:nvCxnSpPr>
        <p:spPr>
          <a:xfrm>
            <a:off x="9521825" y="5038725"/>
            <a:ext cx="493871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1B5CF7E4-7B7A-B24F-9007-8141CC6837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51901" y="5074830"/>
            <a:ext cx="4582753" cy="3719736"/>
          </a:xfrm>
        </p:spPr>
        <p:txBody>
          <a:bodyPr wrap="none" anchor="t">
            <a:noAutofit/>
          </a:bodyPr>
          <a:lstStyle>
            <a:lvl1pPr>
              <a:defRPr sz="14200" b="0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44FAEB61-A65A-694F-A28C-CB7CB7AB55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1825" y="7386558"/>
            <a:ext cx="5145087" cy="125572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718276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l Size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6257588" cy="10163175"/>
          </a:xfrm>
          <a:solidFill>
            <a:schemeClr val="bg1">
              <a:lumMod val="95000"/>
            </a:schemeClr>
          </a:solidFill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274F95E-368B-6E40-B9D0-2C2B93F8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1813" y="509589"/>
            <a:ext cx="10058400" cy="364807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AB2546-4077-1845-B629-9360E8622B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577" y="2516962"/>
            <a:ext cx="5358839" cy="8359609"/>
          </a:xfrm>
        </p:spPr>
        <p:txBody>
          <a:bodyPr wrap="none" anchor="b">
            <a:noAutofit/>
          </a:bodyPr>
          <a:lstStyle>
            <a:lvl1pPr>
              <a:defRPr sz="48500" b="1" i="0" spc="-45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04880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numbers (Variation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D64F7DE-EDCB-8B45-9782-EC8CF595E8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199" y="532903"/>
            <a:ext cx="11575267" cy="3719736"/>
          </a:xfrm>
        </p:spPr>
        <p:txBody>
          <a:bodyPr wrap="none" anchor="t">
            <a:noAutofit/>
          </a:bodyPr>
          <a:lstStyle>
            <a:lvl1pPr>
              <a:defRPr sz="23400" b="1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2CCEF79-7826-8041-9504-0D9B7076B1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6639" y="5074830"/>
            <a:ext cx="8930489" cy="3719736"/>
          </a:xfrm>
        </p:spPr>
        <p:txBody>
          <a:bodyPr wrap="none" anchor="t">
            <a:noAutofit/>
          </a:bodyPr>
          <a:lstStyle>
            <a:lvl1pPr>
              <a:defRPr sz="14200" b="0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F81D870-C52B-3A48-821D-4EDDCE1A8CFD}"/>
              </a:ext>
            </a:extLst>
          </p:cNvPr>
          <p:cNvCxnSpPr/>
          <p:nvPr userDrawn="1"/>
        </p:nvCxnSpPr>
        <p:spPr>
          <a:xfrm>
            <a:off x="531369" y="509588"/>
            <a:ext cx="491851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5" y="3386067"/>
            <a:ext cx="11329983" cy="125572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A8CB33-6B3E-9B44-B2FE-F32BAE8C0FC0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9588"/>
            <a:ext cx="1391329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204700A0-E906-CE4E-9B12-7F17F83016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6106" y="7386558"/>
            <a:ext cx="8751780" cy="125572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0C8C89-E96E-C145-8D89-D76BB493C178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38725"/>
            <a:ext cx="8771381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9D8D722-1F4B-C840-8155-060F1CC63EDF}"/>
              </a:ext>
            </a:extLst>
          </p:cNvPr>
          <p:cNvCxnSpPr>
            <a:cxnSpLocks/>
          </p:cNvCxnSpPr>
          <p:nvPr userDrawn="1"/>
        </p:nvCxnSpPr>
        <p:spPr>
          <a:xfrm>
            <a:off x="9521825" y="5038725"/>
            <a:ext cx="493871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1B5CF7E4-7B7A-B24F-9007-8141CC6837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51901" y="5074830"/>
            <a:ext cx="4582753" cy="3719736"/>
          </a:xfrm>
        </p:spPr>
        <p:txBody>
          <a:bodyPr wrap="none" anchor="t">
            <a:noAutofit/>
          </a:bodyPr>
          <a:lstStyle>
            <a:lvl1pPr>
              <a:defRPr sz="14200" b="0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44FAEB61-A65A-694F-A28C-CB7CB7AB55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1825" y="7386558"/>
            <a:ext cx="5145087" cy="125572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38652110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numbers (Variation 2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D64F7DE-EDCB-8B45-9782-EC8CF595E8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199" y="532903"/>
            <a:ext cx="11575267" cy="3719736"/>
          </a:xfrm>
        </p:spPr>
        <p:txBody>
          <a:bodyPr wrap="none" anchor="t">
            <a:noAutofit/>
          </a:bodyPr>
          <a:lstStyle>
            <a:lvl1pPr>
              <a:defRPr sz="23400" b="1" i="0" spc="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2CCEF79-7826-8041-9504-0D9B7076B1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6639" y="5074830"/>
            <a:ext cx="8930489" cy="3719736"/>
          </a:xfrm>
        </p:spPr>
        <p:txBody>
          <a:bodyPr wrap="none" anchor="t">
            <a:noAutofit/>
          </a:bodyPr>
          <a:lstStyle>
            <a:lvl1pPr>
              <a:defRPr sz="14200" b="0" i="0" spc="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>
                <a:solidFill>
                  <a:srgbClr val="169781"/>
                </a:solidFill>
              </a:rPr>
              <a:pPr/>
              <a:t>‹#›</a:t>
            </a:fld>
            <a:endParaRPr lang="en-GB" dirty="0">
              <a:solidFill>
                <a:srgbClr val="169781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4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F81D870-C52B-3A48-821D-4EDDCE1A8CFD}"/>
              </a:ext>
            </a:extLst>
          </p:cNvPr>
          <p:cNvCxnSpPr/>
          <p:nvPr userDrawn="1"/>
        </p:nvCxnSpPr>
        <p:spPr>
          <a:xfrm>
            <a:off x="531369" y="509588"/>
            <a:ext cx="491851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5" y="3386067"/>
            <a:ext cx="11329983" cy="125572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A8CB33-6B3E-9B44-B2FE-F32BAE8C0FC0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9588"/>
            <a:ext cx="13913294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204700A0-E906-CE4E-9B12-7F17F83016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6106" y="7386558"/>
            <a:ext cx="8751780" cy="125572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0C8C89-E96E-C145-8D89-D76BB493C178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38725"/>
            <a:ext cx="8771381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9D8D722-1F4B-C840-8155-060F1CC63EDF}"/>
              </a:ext>
            </a:extLst>
          </p:cNvPr>
          <p:cNvCxnSpPr>
            <a:cxnSpLocks/>
          </p:cNvCxnSpPr>
          <p:nvPr userDrawn="1"/>
        </p:nvCxnSpPr>
        <p:spPr>
          <a:xfrm>
            <a:off x="9521825" y="5038725"/>
            <a:ext cx="4938712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1B5CF7E4-7B7A-B24F-9007-8141CC6837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51901" y="5074830"/>
            <a:ext cx="4582753" cy="3719736"/>
          </a:xfrm>
        </p:spPr>
        <p:txBody>
          <a:bodyPr wrap="none" anchor="t">
            <a:noAutofit/>
          </a:bodyPr>
          <a:lstStyle>
            <a:lvl1pPr>
              <a:defRPr sz="14200" b="0" i="0" spc="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44FAEB61-A65A-694F-A28C-CB7CB7AB55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1825" y="7386558"/>
            <a:ext cx="5145087" cy="125572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5285720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6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40712" y="509587"/>
            <a:ext cx="6203951" cy="8748713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>
                <a:solidFill>
                  <a:srgbClr val="169781"/>
                </a:solidFill>
              </a:rPr>
              <a:pPr/>
              <a:t>‹#›</a:t>
            </a:fld>
            <a:endParaRPr lang="en-GB" dirty="0">
              <a:solidFill>
                <a:srgbClr val="169781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4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1813" y="509587"/>
            <a:ext cx="6771118" cy="5740691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7127779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10590211" cy="10160000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>
                <a:solidFill>
                  <a:srgbClr val="169781"/>
                </a:solidFill>
              </a:rPr>
              <a:pPr/>
              <a:t>‹#›</a:t>
            </a:fld>
            <a:endParaRPr lang="en-GB" dirty="0">
              <a:solidFill>
                <a:srgbClr val="169781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2134086" y="3757948"/>
            <a:ext cx="6773715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4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A6561466-C2BA-304B-BF24-F3F458B15C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01340" y="7283305"/>
            <a:ext cx="4324435" cy="2090996"/>
          </a:xfrm>
        </p:spPr>
        <p:txBody>
          <a:bodyPr wrap="square" anchor="b">
            <a:noAutofit/>
          </a:bodyPr>
          <a:lstStyle>
            <a:lvl1pPr>
              <a:lnSpc>
                <a:spcPct val="105000"/>
              </a:lnSpc>
              <a:spcAft>
                <a:spcPts val="0"/>
              </a:spcAft>
              <a:defRPr sz="3200">
                <a:solidFill>
                  <a:schemeClr val="accent5"/>
                </a:solidFill>
              </a:defRPr>
            </a:lvl1pPr>
            <a:lvl2pPr marL="0" indent="0">
              <a:lnSpc>
                <a:spcPct val="105000"/>
              </a:lnSpc>
              <a:spcAft>
                <a:spcPts val="0"/>
              </a:spcAft>
              <a:buNone/>
              <a:defRPr sz="32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380819803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8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>
                <a:solidFill>
                  <a:srgbClr val="169781"/>
                </a:solidFill>
              </a:rPr>
              <a:pPr/>
              <a:t>‹#›</a:t>
            </a:fld>
            <a:endParaRPr lang="en-GB">
              <a:solidFill>
                <a:srgbClr val="16978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6A1CE92-2CA4-5E4C-B8D7-B0719CAA4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3" y="490297"/>
            <a:ext cx="15193962" cy="6647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4FE845-3A2F-D744-8612-C7620DE7AC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1813" y="1778000"/>
            <a:ext cx="4157145" cy="3303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1200"/>
              </a:spcAft>
              <a:defRPr sz="1600">
                <a:solidFill>
                  <a:schemeClr val="accent1"/>
                </a:solidFill>
              </a:defRPr>
            </a:lvl1pPr>
            <a:lvl2pPr marL="228600" indent="-217488">
              <a:lnSpc>
                <a:spcPct val="100000"/>
              </a:lnSpc>
              <a:spcAft>
                <a:spcPts val="1200"/>
              </a:spcAft>
              <a:buFont typeface="System Font Regular"/>
              <a:buChar char="–"/>
              <a:tabLst/>
              <a:defRPr sz="1600">
                <a:solidFill>
                  <a:schemeClr val="accent1"/>
                </a:solidFill>
              </a:defRPr>
            </a:lvl2pPr>
            <a:lvl3pPr marL="15875" indent="0">
              <a:lnSpc>
                <a:spcPct val="100000"/>
              </a:lnSpc>
              <a:spcAft>
                <a:spcPts val="1200"/>
              </a:spcAft>
              <a:tabLst/>
              <a:defRPr sz="1600"/>
            </a:lvl3pPr>
            <a:lvl4pPr>
              <a:lnSpc>
                <a:spcPct val="100000"/>
              </a:lnSpc>
              <a:spcAft>
                <a:spcPts val="1200"/>
              </a:spcAft>
              <a:defRPr sz="1600"/>
            </a:lvl4pPr>
            <a:lvl5pPr>
              <a:lnSpc>
                <a:spcPct val="100000"/>
              </a:lnSpc>
              <a:spcAft>
                <a:spcPts val="1200"/>
              </a:spcAft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64FD1401-A83A-A149-B4DD-7F27FE9334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88957" y="1778000"/>
            <a:ext cx="9977955" cy="7480300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5608CBA-51F6-0047-AE0B-74EC6655C4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4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C4F228-07A8-A446-8487-97CF9A0641F1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3665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6A1CE92-2CA4-5E4C-B8D7-B0719CAA4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3" y="490297"/>
            <a:ext cx="15193962" cy="6647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5608CBA-51F6-0047-AE0B-74EC6655C4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C4F228-07A8-A446-8487-97CF9A0641F1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272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 (Variation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6A1CE92-2CA4-5E4C-B8D7-B0719CAA4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3" y="490297"/>
            <a:ext cx="15193962" cy="6647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5608CBA-51F6-0047-AE0B-74EC6655C4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C4F228-07A8-A446-8487-97CF9A0641F1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5118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 (Variation 2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>
                <a:solidFill>
                  <a:srgbClr val="169781"/>
                </a:solidFill>
              </a:rPr>
              <a:pPr/>
              <a:t>‹#›</a:t>
            </a:fld>
            <a:endParaRPr lang="en-GB">
              <a:solidFill>
                <a:srgbClr val="16978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6A1CE92-2CA4-5E4C-B8D7-B0719CAA4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3" y="490297"/>
            <a:ext cx="15193962" cy="6647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5608CBA-51F6-0047-AE0B-74EC6655C4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4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C4F228-07A8-A446-8487-97CF9A0641F1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2595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7B019220-7802-AE47-A9E7-45C3C14857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79922" y="0"/>
            <a:ext cx="11876859" cy="8068235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>
                <a:solidFill>
                  <a:srgbClr val="169781"/>
                </a:solidFill>
              </a:rPr>
              <a:pPr/>
              <a:t>‹#›</a:t>
            </a:fld>
            <a:endParaRPr lang="en-GB">
              <a:solidFill>
                <a:srgbClr val="169781"/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5608CBA-51F6-0047-AE0B-74EC6655C4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A053F7E-4600-7442-BB75-DE291E7742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1814" y="881590"/>
            <a:ext cx="3630612" cy="837152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3200"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2DB8A53-C429-E448-90CE-D739D8491B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814" y="2009350"/>
            <a:ext cx="3630612" cy="2491530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60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5D6335-6B04-5B42-8513-E6DF325DC21F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9588"/>
            <a:ext cx="3631057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98983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0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7B019220-7802-AE47-A9E7-45C3C14857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49888" y="0"/>
            <a:ext cx="10806893" cy="10159995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5608CBA-51F6-0047-AE0B-74EC6655C4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A053F7E-4600-7442-BB75-DE291E7742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1814" y="881590"/>
            <a:ext cx="3630612" cy="837152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3200"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2DB8A53-C429-E448-90CE-D739D8491B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814" y="2009350"/>
            <a:ext cx="3630612" cy="2491530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60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1"/>
            <a:r>
              <a:rPr lang="en-US" dirty="0"/>
              <a:t>Lorem ipsum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9A4E72-10B8-B74F-B296-6FF216FFBB98}"/>
              </a:ext>
            </a:extLst>
          </p:cNvPr>
          <p:cNvCxnSpPr>
            <a:cxnSpLocks/>
          </p:cNvCxnSpPr>
          <p:nvPr userDrawn="1"/>
        </p:nvCxnSpPr>
        <p:spPr>
          <a:xfrm>
            <a:off x="531369" y="509588"/>
            <a:ext cx="3631057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711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l Size Pictu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E11B9352-4D80-F846-B6E9-A2AF27AF2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6257588" cy="10163175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274F95E-368B-6E40-B9D0-2C2B93F8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1813" y="509589"/>
            <a:ext cx="10058400" cy="3648074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AB2546-4077-1845-B629-9360E8622B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2067" y="2527868"/>
            <a:ext cx="5358839" cy="8359609"/>
          </a:xfrm>
        </p:spPr>
        <p:txBody>
          <a:bodyPr wrap="none" anchor="b">
            <a:noAutofit/>
          </a:bodyPr>
          <a:lstStyle>
            <a:lvl1pPr>
              <a:defRPr sz="48500" b="1" i="0" spc="-45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623059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7B019220-7802-AE47-A9E7-45C3C14857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1370" y="509589"/>
            <a:ext cx="3630612" cy="2988000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>
                <a:solidFill>
                  <a:srgbClr val="169781"/>
                </a:solidFill>
              </a:rPr>
              <a:pPr/>
              <a:t>‹#›</a:t>
            </a:fld>
            <a:endParaRPr lang="en-GB" dirty="0">
              <a:solidFill>
                <a:srgbClr val="169781"/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5608CBA-51F6-0047-AE0B-74EC6655C4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4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C4F228-07A8-A446-8487-97CF9A0641F1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A053F7E-4600-7442-BB75-DE291E7742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1085" y="4130189"/>
            <a:ext cx="3630612" cy="418576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3200"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606A9D56-1819-BF43-959D-6AA7D0BC27B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90676" y="509589"/>
            <a:ext cx="3630612" cy="2988000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15" name="Picture Placeholder">
            <a:extLst>
              <a:ext uri="{FF2B5EF4-FFF2-40B4-BE49-F238E27FC236}">
                <a16:creationId xmlns:a16="http://schemas.microsoft.com/office/drawing/2014/main" id="{6C6C9194-4A4E-FD4C-B148-753A84338C9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79913" y="5014354"/>
            <a:ext cx="3630612" cy="2988000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16" name="Picture Placeholder">
            <a:extLst>
              <a:ext uri="{FF2B5EF4-FFF2-40B4-BE49-F238E27FC236}">
                <a16:creationId xmlns:a16="http://schemas.microsoft.com/office/drawing/2014/main" id="{83684054-4735-7047-8F8A-C2DEB80DDB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9219" y="5014354"/>
            <a:ext cx="3630612" cy="2988000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262B76CA-C5DC-DF43-A99C-935786ED64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8163" y="3853446"/>
            <a:ext cx="3630169" cy="20928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1600">
                <a:solidFill>
                  <a:schemeClr val="accent4"/>
                </a:solidFill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BCE29A64-9AAC-D24B-BB86-491D3F56D9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86263" y="4130189"/>
            <a:ext cx="3630612" cy="418576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3200"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EF7714E7-F47F-464C-99D8-20C6ED0CC39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86263" y="3853446"/>
            <a:ext cx="3630169" cy="20928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1600">
                <a:solidFill>
                  <a:schemeClr val="accent4"/>
                </a:solidFill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84BF68-5770-F74F-AF39-FED1181D5A9F}"/>
              </a:ext>
            </a:extLst>
          </p:cNvPr>
          <p:cNvCxnSpPr>
            <a:cxnSpLocks/>
          </p:cNvCxnSpPr>
          <p:nvPr userDrawn="1"/>
        </p:nvCxnSpPr>
        <p:spPr>
          <a:xfrm>
            <a:off x="541085" y="3750628"/>
            <a:ext cx="3631057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B45719C-4EE2-3746-913C-07A816D65636}"/>
              </a:ext>
            </a:extLst>
          </p:cNvPr>
          <p:cNvCxnSpPr>
            <a:cxnSpLocks/>
          </p:cNvCxnSpPr>
          <p:nvPr userDrawn="1"/>
        </p:nvCxnSpPr>
        <p:spPr>
          <a:xfrm>
            <a:off x="4385818" y="3752216"/>
            <a:ext cx="3631057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98B72A09-1160-8F45-A3F1-BE8892F9057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86263" y="8631069"/>
            <a:ext cx="3630612" cy="418576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3200"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0BE2C8BF-42E9-7B4A-B4AD-565B5F09805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86263" y="8354326"/>
            <a:ext cx="3630169" cy="20928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1600">
                <a:solidFill>
                  <a:schemeClr val="accent4"/>
                </a:solidFill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BB49D65-DDC3-EF4E-A2C5-42CB459EBF7A}"/>
              </a:ext>
            </a:extLst>
          </p:cNvPr>
          <p:cNvCxnSpPr>
            <a:cxnSpLocks/>
          </p:cNvCxnSpPr>
          <p:nvPr userDrawn="1"/>
        </p:nvCxnSpPr>
        <p:spPr>
          <a:xfrm>
            <a:off x="4385818" y="8253096"/>
            <a:ext cx="3631057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99FFD5D2-83EF-BA4B-A714-0EE5A637F7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47063" y="8631069"/>
            <a:ext cx="3630612" cy="418576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3200"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266C3BB-02C6-FA4D-B101-87E0B57B97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47063" y="8354326"/>
            <a:ext cx="3630169" cy="209288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1600">
                <a:solidFill>
                  <a:schemeClr val="accent4"/>
                </a:solidFill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F8E2A22-271D-0B43-9903-4ACB41677AC8}"/>
              </a:ext>
            </a:extLst>
          </p:cNvPr>
          <p:cNvCxnSpPr>
            <a:cxnSpLocks/>
          </p:cNvCxnSpPr>
          <p:nvPr userDrawn="1"/>
        </p:nvCxnSpPr>
        <p:spPr>
          <a:xfrm>
            <a:off x="8246618" y="8253096"/>
            <a:ext cx="3631057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4437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7B019220-7802-AE47-A9E7-45C3C14857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1369" y="509588"/>
            <a:ext cx="13913293" cy="8748711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>
                <a:solidFill>
                  <a:srgbClr val="169781"/>
                </a:solidFill>
              </a:rPr>
              <a:pPr/>
              <a:t>‹#›</a:t>
            </a:fld>
            <a:endParaRPr lang="en-GB">
              <a:solidFill>
                <a:srgbClr val="169781"/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5608CBA-51F6-0047-AE0B-74EC6655C4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4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C4F228-07A8-A446-8487-97CF9A0641F1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0612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>
                <a:solidFill>
                  <a:srgbClr val="169781"/>
                </a:solidFill>
              </a:rPr>
              <a:pPr/>
              <a:t>‹#›</a:t>
            </a:fld>
            <a:endParaRPr lang="en-GB">
              <a:solidFill>
                <a:srgbClr val="16978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6A1CE92-2CA4-5E4C-B8D7-B0719CAA4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3" y="474255"/>
            <a:ext cx="13912843" cy="2029420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5608CBA-51F6-0047-AE0B-74EC6655C4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4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C4F228-07A8-A446-8487-97CF9A0641F1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6F653CCC-7681-A64D-8FEF-B55CB9C113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1370" y="2743199"/>
            <a:ext cx="5420252" cy="5791201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210A8813-82CC-C845-950C-F2A5B44CD0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76210" y="2743199"/>
            <a:ext cx="4620127" cy="5791201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BB16758-7174-8248-A9D2-8B66A5DCE3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78627" y="7796462"/>
            <a:ext cx="4157145" cy="145624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1200"/>
              </a:spcAft>
              <a:defRPr sz="1600">
                <a:solidFill>
                  <a:schemeClr val="accent1"/>
                </a:solidFill>
              </a:defRPr>
            </a:lvl1pPr>
            <a:lvl2pPr marL="228600" indent="-217488">
              <a:lnSpc>
                <a:spcPct val="100000"/>
              </a:lnSpc>
              <a:spcAft>
                <a:spcPts val="1200"/>
              </a:spcAft>
              <a:buFont typeface="System Font Regular"/>
              <a:buChar char="–"/>
              <a:tabLst/>
              <a:defRPr sz="1600">
                <a:solidFill>
                  <a:schemeClr val="accent1"/>
                </a:solidFill>
              </a:defRPr>
            </a:lvl2pPr>
            <a:lvl3pPr marL="15875" indent="0">
              <a:lnSpc>
                <a:spcPct val="100000"/>
              </a:lnSpc>
              <a:spcAft>
                <a:spcPts val="1200"/>
              </a:spcAft>
              <a:tabLst/>
              <a:defRPr sz="1600"/>
            </a:lvl3pPr>
            <a:lvl4pPr>
              <a:lnSpc>
                <a:spcPct val="100000"/>
              </a:lnSpc>
              <a:spcAft>
                <a:spcPts val="1200"/>
              </a:spcAft>
              <a:defRPr sz="1600"/>
            </a:lvl4pPr>
            <a:lvl5pPr>
              <a:lnSpc>
                <a:spcPct val="100000"/>
              </a:lnSpc>
              <a:spcAft>
                <a:spcPts val="1200"/>
              </a:spcAft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84441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>
                <a:solidFill>
                  <a:srgbClr val="169781"/>
                </a:solidFill>
              </a:rPr>
              <a:pPr/>
              <a:t>‹#›</a:t>
            </a:fld>
            <a:endParaRPr lang="en-GB">
              <a:solidFill>
                <a:srgbClr val="16978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6A1CE92-2CA4-5E4C-B8D7-B0719CAA4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3" y="474254"/>
            <a:ext cx="7496175" cy="4267375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5608CBA-51F6-0047-AE0B-74EC6655C4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4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C4F228-07A8-A446-8487-97CF9A0641F1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6F653CCC-7681-A64D-8FEF-B55CB9C113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93920" y="4957011"/>
            <a:ext cx="3408830" cy="4295700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210A8813-82CC-C845-950C-F2A5B44CD0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21825" y="509589"/>
            <a:ext cx="5145088" cy="5907253"/>
          </a:xfrm>
          <a:noFill/>
        </p:spPr>
        <p:txBody>
          <a:bodyPr bIns="1440000" anchor="ctr"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BB16758-7174-8248-A9D2-8B66A5DCE3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6744" y="4985336"/>
            <a:ext cx="3625682" cy="42673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1200"/>
              </a:spcAft>
              <a:defRPr sz="1600">
                <a:solidFill>
                  <a:schemeClr val="accent1"/>
                </a:solidFill>
              </a:defRPr>
            </a:lvl1pPr>
            <a:lvl2pPr marL="228600" indent="-217488">
              <a:lnSpc>
                <a:spcPct val="100000"/>
              </a:lnSpc>
              <a:spcAft>
                <a:spcPts val="1200"/>
              </a:spcAft>
              <a:buFont typeface="System Font Regular"/>
              <a:buChar char="–"/>
              <a:tabLst/>
              <a:defRPr sz="1600">
                <a:solidFill>
                  <a:schemeClr val="accent1"/>
                </a:solidFill>
              </a:defRPr>
            </a:lvl2pPr>
            <a:lvl3pPr marL="15875" indent="0">
              <a:lnSpc>
                <a:spcPct val="100000"/>
              </a:lnSpc>
              <a:spcAft>
                <a:spcPts val="1200"/>
              </a:spcAft>
              <a:tabLst/>
              <a:defRPr sz="1600"/>
            </a:lvl3pPr>
            <a:lvl4pPr>
              <a:lnSpc>
                <a:spcPct val="100000"/>
              </a:lnSpc>
              <a:spcAft>
                <a:spcPts val="1200"/>
              </a:spcAft>
              <a:defRPr sz="1600"/>
            </a:lvl4pPr>
            <a:lvl5pPr>
              <a:lnSpc>
                <a:spcPct val="100000"/>
              </a:lnSpc>
              <a:spcAft>
                <a:spcPts val="1200"/>
              </a:spcAft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561410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number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D64F7DE-EDCB-8B45-9782-EC8CF595E8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199" y="5179318"/>
            <a:ext cx="6430179" cy="3719736"/>
          </a:xfrm>
        </p:spPr>
        <p:txBody>
          <a:bodyPr wrap="none" anchor="t">
            <a:noAutofit/>
          </a:bodyPr>
          <a:lstStyle>
            <a:lvl1pPr>
              <a:defRPr sz="23400" b="1" i="0" spc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1B5CF7E4-7B7A-B24F-9007-8141CC6837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53266" y="643271"/>
            <a:ext cx="6351649" cy="2136763"/>
          </a:xfrm>
        </p:spPr>
        <p:txBody>
          <a:bodyPr wrap="none" anchor="t">
            <a:noAutofit/>
          </a:bodyPr>
          <a:lstStyle>
            <a:lvl1pPr>
              <a:defRPr sz="12400" b="1" i="0" spc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20294D-5732-604F-B88C-325444FE57A4}"/>
              </a:ext>
            </a:extLst>
          </p:cNvPr>
          <p:cNvCxnSpPr>
            <a:cxnSpLocks/>
          </p:cNvCxnSpPr>
          <p:nvPr userDrawn="1"/>
        </p:nvCxnSpPr>
        <p:spPr>
          <a:xfrm>
            <a:off x="8272797" y="509588"/>
            <a:ext cx="6171866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CBC6F8E-ABCD-CF49-9FCB-A3D67E0269B0}"/>
              </a:ext>
            </a:extLst>
          </p:cNvPr>
          <p:cNvCxnSpPr>
            <a:cxnSpLocks/>
          </p:cNvCxnSpPr>
          <p:nvPr userDrawn="1"/>
        </p:nvCxnSpPr>
        <p:spPr>
          <a:xfrm>
            <a:off x="531369" y="4263441"/>
            <a:ext cx="749661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0588CF7-7FF0-BA40-81AD-8F242BE24B1C}"/>
              </a:ext>
            </a:extLst>
          </p:cNvPr>
          <p:cNvCxnSpPr>
            <a:cxnSpLocks/>
          </p:cNvCxnSpPr>
          <p:nvPr userDrawn="1"/>
        </p:nvCxnSpPr>
        <p:spPr>
          <a:xfrm>
            <a:off x="8272797" y="4263441"/>
            <a:ext cx="6171866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9CB0B53E-2AE3-2943-9F33-687C2B8C71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53266" y="4461292"/>
            <a:ext cx="6351649" cy="2136763"/>
          </a:xfrm>
        </p:spPr>
        <p:txBody>
          <a:bodyPr wrap="none" anchor="t">
            <a:noAutofit/>
          </a:bodyPr>
          <a:lstStyle>
            <a:lvl1pPr>
              <a:defRPr sz="12400" b="1" i="0" spc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5" y="508491"/>
            <a:ext cx="4903783" cy="2956593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44FAEB61-A65A-694F-A28C-CB7CB7AB55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72797" y="2480020"/>
            <a:ext cx="6171866" cy="627864"/>
          </a:xfrm>
          <a:noFill/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B3CD9E6C-D39C-BC47-8228-A7D61F01193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72797" y="6298041"/>
            <a:ext cx="6171866" cy="627864"/>
          </a:xfrm>
          <a:noFill/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37D36753-2DE7-344D-9375-76E0A689CE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6105" y="4535060"/>
            <a:ext cx="4903783" cy="589390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13959E74-F571-3542-B64B-20C57923CF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6105" y="8064323"/>
            <a:ext cx="4903783" cy="589390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</p:spTree>
    <p:extLst>
      <p:ext uri="{BB962C8B-B14F-4D97-AF65-F5344CB8AC3E}">
        <p14:creationId xmlns:p14="http://schemas.microsoft.com/office/powerpoint/2010/main" val="313421314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numbers  (Variation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D64F7DE-EDCB-8B45-9782-EC8CF595E8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199" y="5179318"/>
            <a:ext cx="6430179" cy="3719736"/>
          </a:xfrm>
        </p:spPr>
        <p:txBody>
          <a:bodyPr wrap="none" anchor="t">
            <a:noAutofit/>
          </a:bodyPr>
          <a:lstStyle>
            <a:lvl1pPr>
              <a:defRPr sz="23400" b="1" i="0" spc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BDFB1-C7FF-E746-ADC3-F11A0621F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F5074-4C41-904B-BAC1-1B731D60CC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7FC2A-095B-2A42-B984-D95C0395CE0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1B5CF7E4-7B7A-B24F-9007-8141CC6837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53266" y="643271"/>
            <a:ext cx="6351649" cy="2136763"/>
          </a:xfrm>
        </p:spPr>
        <p:txBody>
          <a:bodyPr wrap="none" anchor="t">
            <a:noAutofit/>
          </a:bodyPr>
          <a:lstStyle>
            <a:lvl1pPr>
              <a:defRPr sz="12400" b="1" i="0" spc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20294D-5732-604F-B88C-325444FE57A4}"/>
              </a:ext>
            </a:extLst>
          </p:cNvPr>
          <p:cNvCxnSpPr>
            <a:cxnSpLocks/>
          </p:cNvCxnSpPr>
          <p:nvPr userDrawn="1"/>
        </p:nvCxnSpPr>
        <p:spPr>
          <a:xfrm>
            <a:off x="8272797" y="509588"/>
            <a:ext cx="6171866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CBC6F8E-ABCD-CF49-9FCB-A3D67E0269B0}"/>
              </a:ext>
            </a:extLst>
          </p:cNvPr>
          <p:cNvCxnSpPr>
            <a:cxnSpLocks/>
          </p:cNvCxnSpPr>
          <p:nvPr userDrawn="1"/>
        </p:nvCxnSpPr>
        <p:spPr>
          <a:xfrm>
            <a:off x="531369" y="4263441"/>
            <a:ext cx="749661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0588CF7-7FF0-BA40-81AD-8F242BE24B1C}"/>
              </a:ext>
            </a:extLst>
          </p:cNvPr>
          <p:cNvCxnSpPr>
            <a:cxnSpLocks/>
          </p:cNvCxnSpPr>
          <p:nvPr userDrawn="1"/>
        </p:nvCxnSpPr>
        <p:spPr>
          <a:xfrm>
            <a:off x="8272797" y="4263441"/>
            <a:ext cx="6171866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9CB0B53E-2AE3-2943-9F33-687C2B8C71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53266" y="4461292"/>
            <a:ext cx="6351649" cy="2136763"/>
          </a:xfrm>
        </p:spPr>
        <p:txBody>
          <a:bodyPr wrap="none" anchor="t">
            <a:noAutofit/>
          </a:bodyPr>
          <a:lstStyle>
            <a:lvl1pPr>
              <a:defRPr sz="12400" b="1" i="0" spc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B1ADCF-5B47-3147-8460-5753587D4B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5" y="508491"/>
            <a:ext cx="4903783" cy="2956593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44FAEB61-A65A-694F-A28C-CB7CB7AB55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72797" y="2480020"/>
            <a:ext cx="6171866" cy="627864"/>
          </a:xfrm>
          <a:noFill/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B3CD9E6C-D39C-BC47-8228-A7D61F01193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72797" y="6298041"/>
            <a:ext cx="6171866" cy="627864"/>
          </a:xfrm>
          <a:noFill/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37D36753-2DE7-344D-9375-76E0A689CE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6105" y="4535060"/>
            <a:ext cx="4903783" cy="589390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13959E74-F571-3542-B64B-20C57923CF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6105" y="8064323"/>
            <a:ext cx="4903783" cy="589390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</a:t>
            </a:r>
          </a:p>
        </p:txBody>
      </p:sp>
    </p:spTree>
    <p:extLst>
      <p:ext uri="{BB962C8B-B14F-4D97-AF65-F5344CB8AC3E}">
        <p14:creationId xmlns:p14="http://schemas.microsoft.com/office/powerpoint/2010/main" val="18025298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p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19022-E069-BF47-ACC1-14ED86A09E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52EEA3-30B3-DB48-AB23-98E3F32F0A9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6EB6DF8B-E78C-C344-A446-78A642C76D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813" y="509588"/>
            <a:ext cx="10058393" cy="8743124"/>
          </a:xfrm>
        </p:spPr>
        <p:txBody>
          <a:bodyPr wrap="square">
            <a:noAutofit/>
          </a:bodyPr>
          <a:lstStyle>
            <a:lvl1pPr>
              <a:lnSpc>
                <a:spcPct val="90000"/>
              </a:lnSpc>
              <a:spcAft>
                <a:spcPts val="4600"/>
              </a:spcAft>
              <a:defRPr sz="64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317933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py (Variation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19022-E069-BF47-ACC1-14ED86A09E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52EEA3-30B3-DB48-AB23-98E3F32F0A9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6EB6DF8B-E78C-C344-A446-78A642C76D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813" y="509588"/>
            <a:ext cx="10058393" cy="8743124"/>
          </a:xfrm>
        </p:spPr>
        <p:txBody>
          <a:bodyPr wrap="square">
            <a:noAutofit/>
          </a:bodyPr>
          <a:lstStyle>
            <a:lvl1pPr>
              <a:lnSpc>
                <a:spcPct val="90000"/>
              </a:lnSpc>
              <a:spcAft>
                <a:spcPts val="4600"/>
              </a:spcAft>
              <a:defRPr sz="64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832192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py (Variation 2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91345-8DCC-4C4B-BFBD-7B7AACC0496D}" type="slidenum">
              <a:rPr lang="en-GB" smtClean="0">
                <a:solidFill>
                  <a:srgbClr val="169781"/>
                </a:solidFill>
              </a:rPr>
              <a:pPr/>
              <a:t>‹#›</a:t>
            </a:fld>
            <a:endParaRPr lang="en-GB">
              <a:solidFill>
                <a:srgbClr val="16978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19022-E069-BF47-ACC1-14ED86A09E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accent4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52EEA3-30B3-DB48-AB23-98E3F32F0A9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6EB6DF8B-E78C-C344-A446-78A642C76D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813" y="509588"/>
            <a:ext cx="12726986" cy="8743124"/>
          </a:xfrm>
        </p:spPr>
        <p:txBody>
          <a:bodyPr wrap="square">
            <a:noAutofit/>
          </a:bodyPr>
          <a:lstStyle>
            <a:lvl1pPr>
              <a:lnSpc>
                <a:spcPct val="90000"/>
              </a:lnSpc>
              <a:spcAft>
                <a:spcPts val="4600"/>
              </a:spcAft>
              <a:defRPr sz="6400"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1084573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ac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91345-8DCC-4C4B-BFBD-7B7AACC0496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19022-E069-BF47-ACC1-14ED86A09E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5400000">
            <a:off x="11146944" y="4745090"/>
            <a:ext cx="8748000" cy="276999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  <a:latin typeface="+mj-lt"/>
              </a:defRPr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52EEA3-30B3-DB48-AB23-98E3F32F0A9C}"/>
              </a:ext>
            </a:extLst>
          </p:cNvPr>
          <p:cNvCxnSpPr>
            <a:cxnSpLocks/>
          </p:cNvCxnSpPr>
          <p:nvPr userDrawn="1"/>
        </p:nvCxnSpPr>
        <p:spPr>
          <a:xfrm>
            <a:off x="15726218" y="509588"/>
            <a:ext cx="0" cy="8743124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ACEC0A7-D6E9-2A44-BAC6-274C7F433D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1812" y="509587"/>
            <a:ext cx="12625387" cy="1441133"/>
          </a:xfrm>
        </p:spPr>
        <p:txBody>
          <a:bodyPr wrap="square">
            <a:noAutofit/>
          </a:bodyPr>
          <a:lstStyle>
            <a:lvl1pPr>
              <a:spcAft>
                <a:spcPts val="0"/>
              </a:spcAft>
              <a:defRPr>
                <a:solidFill>
                  <a:schemeClr val="accent5"/>
                </a:solidFill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03E1E1-DE83-0945-9845-D2511F05B3B7}"/>
              </a:ext>
            </a:extLst>
          </p:cNvPr>
          <p:cNvCxnSpPr>
            <a:cxnSpLocks/>
          </p:cNvCxnSpPr>
          <p:nvPr userDrawn="1"/>
        </p:nvCxnSpPr>
        <p:spPr>
          <a:xfrm>
            <a:off x="531369" y="4269214"/>
            <a:ext cx="363094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099C13-2BA3-1E44-94A4-BEC3342B9D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370" y="4367536"/>
            <a:ext cx="3631056" cy="2313667"/>
          </a:xfrm>
        </p:spPr>
        <p:txBody>
          <a:bodyPr>
            <a:noAutofit/>
          </a:bodyPr>
          <a:lstStyle>
            <a:lvl1pPr>
              <a:spcAft>
                <a:spcPts val="600"/>
              </a:spcAft>
              <a:defRPr sz="2000">
                <a:solidFill>
                  <a:schemeClr val="bg1"/>
                </a:solidFill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white</a:t>
            </a:r>
          </a:p>
          <a:p>
            <a:pPr lvl="1"/>
            <a:r>
              <a:rPr lang="en-US" dirty="0"/>
              <a:t>Lorem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57DA3AC-8B6C-3544-A2CB-493157D5B3E6}"/>
              </a:ext>
            </a:extLst>
          </p:cNvPr>
          <p:cNvCxnSpPr>
            <a:cxnSpLocks/>
          </p:cNvCxnSpPr>
          <p:nvPr userDrawn="1"/>
        </p:nvCxnSpPr>
        <p:spPr>
          <a:xfrm>
            <a:off x="531369" y="7061182"/>
            <a:ext cx="363094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BEEC430-120A-CA4D-B6FB-65A4B98EEE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370" y="7159505"/>
            <a:ext cx="3631056" cy="2093208"/>
          </a:xfrm>
        </p:spPr>
        <p:txBody>
          <a:bodyPr>
            <a:noAutofit/>
          </a:bodyPr>
          <a:lstStyle>
            <a:lvl1pPr>
              <a:spcAft>
                <a:spcPts val="600"/>
              </a:spcAft>
              <a:defRPr lang="en-US" sz="20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marL="0" lvl="0" indent="0" algn="l" defTabSz="1219352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/>
              <a:t>Lorem white</a:t>
            </a:r>
          </a:p>
          <a:p>
            <a:pPr lvl="1"/>
            <a:r>
              <a:rPr lang="en-US" dirty="0"/>
              <a:t>Lorem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580C7A3-058D-DB4D-A58E-1408E2111042}"/>
              </a:ext>
            </a:extLst>
          </p:cNvPr>
          <p:cNvCxnSpPr>
            <a:cxnSpLocks/>
          </p:cNvCxnSpPr>
          <p:nvPr userDrawn="1"/>
        </p:nvCxnSpPr>
        <p:spPr>
          <a:xfrm>
            <a:off x="4396233" y="7061182"/>
            <a:ext cx="363094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BDAF3A7D-8030-0844-A645-01BD8FAECCD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96234" y="7159505"/>
            <a:ext cx="3631056" cy="2093208"/>
          </a:xfrm>
        </p:spPr>
        <p:txBody>
          <a:bodyPr>
            <a:noAutofit/>
          </a:bodyPr>
          <a:lstStyle>
            <a:lvl1pPr>
              <a:spcAft>
                <a:spcPts val="600"/>
              </a:spcAft>
              <a:defRPr lang="en-US" sz="20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marL="0" lvl="0" indent="0" algn="l" defTabSz="1219352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/>
              <a:t>Lorem white</a:t>
            </a:r>
          </a:p>
          <a:p>
            <a:pPr lvl="1"/>
            <a:r>
              <a:rPr lang="en-US" dirty="0"/>
              <a:t>Lorem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27FFA24-3CFA-4D45-AEFA-E097F6078C2F}"/>
              </a:ext>
            </a:extLst>
          </p:cNvPr>
          <p:cNvCxnSpPr>
            <a:cxnSpLocks/>
          </p:cNvCxnSpPr>
          <p:nvPr userDrawn="1"/>
        </p:nvCxnSpPr>
        <p:spPr>
          <a:xfrm>
            <a:off x="8248905" y="7061182"/>
            <a:ext cx="363094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E7F82FC6-36FC-4E48-B5C9-B921E2C368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8906" y="7159505"/>
            <a:ext cx="3631056" cy="2093208"/>
          </a:xfrm>
        </p:spPr>
        <p:txBody>
          <a:bodyPr>
            <a:noAutofit/>
          </a:bodyPr>
          <a:lstStyle>
            <a:lvl1pPr>
              <a:spcAft>
                <a:spcPts val="600"/>
              </a:spcAft>
              <a:defRPr lang="en-US" sz="20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spcAft>
                <a:spcPts val="0"/>
              </a:spcAft>
              <a:buNone/>
              <a:defRPr sz="32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marL="0" lvl="0" indent="0" algn="l" defTabSz="1219352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/>
              <a:t>Lorem white</a:t>
            </a:r>
          </a:p>
          <a:p>
            <a:pPr lvl="1"/>
            <a:r>
              <a:rPr lang="en-US" dirty="0"/>
              <a:t>Lorem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322A101-215F-2E4E-96F7-1A8217911DE3}"/>
              </a:ext>
            </a:extLst>
          </p:cNvPr>
          <p:cNvCxnSpPr>
            <a:cxnSpLocks/>
          </p:cNvCxnSpPr>
          <p:nvPr userDrawn="1"/>
        </p:nvCxnSpPr>
        <p:spPr>
          <a:xfrm>
            <a:off x="4396233" y="4269214"/>
            <a:ext cx="7479855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D952E60F-17DC-F34C-9E9B-948C8D093C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96234" y="4367536"/>
            <a:ext cx="7479854" cy="2093208"/>
          </a:xfrm>
        </p:spPr>
        <p:txBody>
          <a:bodyPr>
            <a:noAutofit/>
          </a:bodyPr>
          <a:lstStyle>
            <a:lvl1pPr>
              <a:spcAft>
                <a:spcPts val="600"/>
              </a:spcAft>
              <a:defRPr sz="2000" b="0">
                <a:solidFill>
                  <a:schemeClr val="bg1"/>
                </a:solidFill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4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Lorem white</a:t>
            </a:r>
          </a:p>
          <a:p>
            <a:pPr lvl="1"/>
            <a:r>
              <a:rPr lang="en-US" dirty="0"/>
              <a:t>Lorem</a:t>
            </a:r>
          </a:p>
        </p:txBody>
      </p:sp>
    </p:spTree>
    <p:extLst>
      <p:ext uri="{BB962C8B-B14F-4D97-AF65-F5344CB8AC3E}">
        <p14:creationId xmlns:p14="http://schemas.microsoft.com/office/powerpoint/2010/main" val="2804581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1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26" Type="http://schemas.openxmlformats.org/officeDocument/2006/relationships/slideLayout" Target="../slideLayouts/slideLayout79.xml"/><Relationship Id="rId39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74.xml"/><Relationship Id="rId34" Type="http://schemas.openxmlformats.org/officeDocument/2006/relationships/slideLayout" Target="../slideLayouts/slideLayout87.xml"/><Relationship Id="rId42" Type="http://schemas.openxmlformats.org/officeDocument/2006/relationships/slideLayout" Target="../slideLayouts/slideLayout95.xml"/><Relationship Id="rId47" Type="http://schemas.openxmlformats.org/officeDocument/2006/relationships/slideLayout" Target="../slideLayouts/slideLayout100.xml"/><Relationship Id="rId50" Type="http://schemas.openxmlformats.org/officeDocument/2006/relationships/slideLayout" Target="../slideLayouts/slideLayout103.xml"/><Relationship Id="rId55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5" Type="http://schemas.openxmlformats.org/officeDocument/2006/relationships/slideLayout" Target="../slideLayouts/slideLayout78.xml"/><Relationship Id="rId33" Type="http://schemas.openxmlformats.org/officeDocument/2006/relationships/slideLayout" Target="../slideLayouts/slideLayout86.xml"/><Relationship Id="rId38" Type="http://schemas.openxmlformats.org/officeDocument/2006/relationships/slideLayout" Target="../slideLayouts/slideLayout91.xml"/><Relationship Id="rId46" Type="http://schemas.openxmlformats.org/officeDocument/2006/relationships/slideLayout" Target="../slideLayouts/slideLayout99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29" Type="http://schemas.openxmlformats.org/officeDocument/2006/relationships/slideLayout" Target="../slideLayouts/slideLayout82.xml"/><Relationship Id="rId41" Type="http://schemas.openxmlformats.org/officeDocument/2006/relationships/slideLayout" Target="../slideLayouts/slideLayout94.xml"/><Relationship Id="rId54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77.xml"/><Relationship Id="rId32" Type="http://schemas.openxmlformats.org/officeDocument/2006/relationships/slideLayout" Target="../slideLayouts/slideLayout85.xml"/><Relationship Id="rId37" Type="http://schemas.openxmlformats.org/officeDocument/2006/relationships/slideLayout" Target="../slideLayouts/slideLayout90.xml"/><Relationship Id="rId40" Type="http://schemas.openxmlformats.org/officeDocument/2006/relationships/slideLayout" Target="../slideLayouts/slideLayout93.xml"/><Relationship Id="rId45" Type="http://schemas.openxmlformats.org/officeDocument/2006/relationships/slideLayout" Target="../slideLayouts/slideLayout98.xml"/><Relationship Id="rId53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28" Type="http://schemas.openxmlformats.org/officeDocument/2006/relationships/slideLayout" Target="../slideLayouts/slideLayout81.xml"/><Relationship Id="rId36" Type="http://schemas.openxmlformats.org/officeDocument/2006/relationships/slideLayout" Target="../slideLayouts/slideLayout89.xml"/><Relationship Id="rId49" Type="http://schemas.openxmlformats.org/officeDocument/2006/relationships/slideLayout" Target="../slideLayouts/slideLayout102.xml"/><Relationship Id="rId57" Type="http://schemas.openxmlformats.org/officeDocument/2006/relationships/theme" Target="../theme/theme2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31" Type="http://schemas.openxmlformats.org/officeDocument/2006/relationships/slideLayout" Target="../slideLayouts/slideLayout84.xml"/><Relationship Id="rId44" Type="http://schemas.openxmlformats.org/officeDocument/2006/relationships/slideLayout" Target="../slideLayouts/slideLayout97.xml"/><Relationship Id="rId52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Relationship Id="rId27" Type="http://schemas.openxmlformats.org/officeDocument/2006/relationships/slideLayout" Target="../slideLayouts/slideLayout80.xml"/><Relationship Id="rId30" Type="http://schemas.openxmlformats.org/officeDocument/2006/relationships/slideLayout" Target="../slideLayouts/slideLayout83.xml"/><Relationship Id="rId35" Type="http://schemas.openxmlformats.org/officeDocument/2006/relationships/slideLayout" Target="../slideLayouts/slideLayout88.xml"/><Relationship Id="rId43" Type="http://schemas.openxmlformats.org/officeDocument/2006/relationships/slideLayout" Target="../slideLayouts/slideLayout96.xml"/><Relationship Id="rId48" Type="http://schemas.openxmlformats.org/officeDocument/2006/relationships/slideLayout" Target="../slideLayouts/slideLayout101.xml"/><Relationship Id="rId56" Type="http://schemas.openxmlformats.org/officeDocument/2006/relationships/slideLayout" Target="../slideLayouts/slideLayout109.xml"/><Relationship Id="rId8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5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2.xml"/><Relationship Id="rId18" Type="http://schemas.openxmlformats.org/officeDocument/2006/relationships/slideLayout" Target="../slideLayouts/slideLayout127.xml"/><Relationship Id="rId26" Type="http://schemas.openxmlformats.org/officeDocument/2006/relationships/slideLayout" Target="../slideLayouts/slideLayout135.xml"/><Relationship Id="rId39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12.xml"/><Relationship Id="rId21" Type="http://schemas.openxmlformats.org/officeDocument/2006/relationships/slideLayout" Target="../slideLayouts/slideLayout130.xml"/><Relationship Id="rId34" Type="http://schemas.openxmlformats.org/officeDocument/2006/relationships/slideLayout" Target="../slideLayouts/slideLayout143.xml"/><Relationship Id="rId42" Type="http://schemas.openxmlformats.org/officeDocument/2006/relationships/slideLayout" Target="../slideLayouts/slideLayout151.xml"/><Relationship Id="rId47" Type="http://schemas.openxmlformats.org/officeDocument/2006/relationships/slideLayout" Target="../slideLayouts/slideLayout156.xml"/><Relationship Id="rId50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17" Type="http://schemas.openxmlformats.org/officeDocument/2006/relationships/slideLayout" Target="../slideLayouts/slideLayout126.xml"/><Relationship Id="rId25" Type="http://schemas.openxmlformats.org/officeDocument/2006/relationships/slideLayout" Target="../slideLayouts/slideLayout134.xml"/><Relationship Id="rId33" Type="http://schemas.openxmlformats.org/officeDocument/2006/relationships/slideLayout" Target="../slideLayouts/slideLayout142.xml"/><Relationship Id="rId38" Type="http://schemas.openxmlformats.org/officeDocument/2006/relationships/slideLayout" Target="../slideLayouts/slideLayout147.xml"/><Relationship Id="rId46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11.xml"/><Relationship Id="rId16" Type="http://schemas.openxmlformats.org/officeDocument/2006/relationships/slideLayout" Target="../slideLayouts/slideLayout125.xml"/><Relationship Id="rId20" Type="http://schemas.openxmlformats.org/officeDocument/2006/relationships/slideLayout" Target="../slideLayouts/slideLayout129.xml"/><Relationship Id="rId29" Type="http://schemas.openxmlformats.org/officeDocument/2006/relationships/slideLayout" Target="../slideLayouts/slideLayout138.xml"/><Relationship Id="rId41" Type="http://schemas.openxmlformats.org/officeDocument/2006/relationships/slideLayout" Target="../slideLayouts/slideLayout150.xml"/><Relationship Id="rId54" Type="http://schemas.openxmlformats.org/officeDocument/2006/relationships/theme" Target="../theme/theme3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24" Type="http://schemas.openxmlformats.org/officeDocument/2006/relationships/slideLayout" Target="../slideLayouts/slideLayout133.xml"/><Relationship Id="rId32" Type="http://schemas.openxmlformats.org/officeDocument/2006/relationships/slideLayout" Target="../slideLayouts/slideLayout141.xml"/><Relationship Id="rId37" Type="http://schemas.openxmlformats.org/officeDocument/2006/relationships/slideLayout" Target="../slideLayouts/slideLayout146.xml"/><Relationship Id="rId40" Type="http://schemas.openxmlformats.org/officeDocument/2006/relationships/slideLayout" Target="../slideLayouts/slideLayout149.xml"/><Relationship Id="rId45" Type="http://schemas.openxmlformats.org/officeDocument/2006/relationships/slideLayout" Target="../slideLayouts/slideLayout154.xml"/><Relationship Id="rId53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24.xml"/><Relationship Id="rId23" Type="http://schemas.openxmlformats.org/officeDocument/2006/relationships/slideLayout" Target="../slideLayouts/slideLayout132.xml"/><Relationship Id="rId28" Type="http://schemas.openxmlformats.org/officeDocument/2006/relationships/slideLayout" Target="../slideLayouts/slideLayout137.xml"/><Relationship Id="rId36" Type="http://schemas.openxmlformats.org/officeDocument/2006/relationships/slideLayout" Target="../slideLayouts/slideLayout145.xml"/><Relationship Id="rId49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19.xml"/><Relationship Id="rId19" Type="http://schemas.openxmlformats.org/officeDocument/2006/relationships/slideLayout" Target="../slideLayouts/slideLayout128.xml"/><Relationship Id="rId31" Type="http://schemas.openxmlformats.org/officeDocument/2006/relationships/slideLayout" Target="../slideLayouts/slideLayout140.xml"/><Relationship Id="rId44" Type="http://schemas.openxmlformats.org/officeDocument/2006/relationships/slideLayout" Target="../slideLayouts/slideLayout153.xml"/><Relationship Id="rId52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Relationship Id="rId22" Type="http://schemas.openxmlformats.org/officeDocument/2006/relationships/slideLayout" Target="../slideLayouts/slideLayout131.xml"/><Relationship Id="rId27" Type="http://schemas.openxmlformats.org/officeDocument/2006/relationships/slideLayout" Target="../slideLayouts/slideLayout136.xml"/><Relationship Id="rId30" Type="http://schemas.openxmlformats.org/officeDocument/2006/relationships/slideLayout" Target="../slideLayouts/slideLayout139.xml"/><Relationship Id="rId35" Type="http://schemas.openxmlformats.org/officeDocument/2006/relationships/slideLayout" Target="../slideLayouts/slideLayout144.xml"/><Relationship Id="rId43" Type="http://schemas.openxmlformats.org/officeDocument/2006/relationships/slideLayout" Target="../slideLayouts/slideLayout152.xml"/><Relationship Id="rId48" Type="http://schemas.openxmlformats.org/officeDocument/2006/relationships/slideLayout" Target="../slideLayouts/slideLayout157.xml"/><Relationship Id="rId8" Type="http://schemas.openxmlformats.org/officeDocument/2006/relationships/slideLayout" Target="../slideLayouts/slideLayout117.xml"/><Relationship Id="rId51" Type="http://schemas.openxmlformats.org/officeDocument/2006/relationships/slideLayout" Target="../slideLayouts/slideLayout16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75.xml"/><Relationship Id="rId18" Type="http://schemas.openxmlformats.org/officeDocument/2006/relationships/slideLayout" Target="../slideLayouts/slideLayout180.xml"/><Relationship Id="rId26" Type="http://schemas.openxmlformats.org/officeDocument/2006/relationships/slideLayout" Target="../slideLayouts/slideLayout188.xml"/><Relationship Id="rId39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165.xml"/><Relationship Id="rId21" Type="http://schemas.openxmlformats.org/officeDocument/2006/relationships/slideLayout" Target="../slideLayouts/slideLayout183.xml"/><Relationship Id="rId34" Type="http://schemas.openxmlformats.org/officeDocument/2006/relationships/slideLayout" Target="../slideLayouts/slideLayout196.xml"/><Relationship Id="rId42" Type="http://schemas.openxmlformats.org/officeDocument/2006/relationships/slideLayout" Target="../slideLayouts/slideLayout204.xml"/><Relationship Id="rId47" Type="http://schemas.openxmlformats.org/officeDocument/2006/relationships/slideLayout" Target="../slideLayouts/slideLayout209.xml"/><Relationship Id="rId50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169.xml"/><Relationship Id="rId12" Type="http://schemas.openxmlformats.org/officeDocument/2006/relationships/slideLayout" Target="../slideLayouts/slideLayout174.xml"/><Relationship Id="rId17" Type="http://schemas.openxmlformats.org/officeDocument/2006/relationships/slideLayout" Target="../slideLayouts/slideLayout179.xml"/><Relationship Id="rId25" Type="http://schemas.openxmlformats.org/officeDocument/2006/relationships/slideLayout" Target="../slideLayouts/slideLayout187.xml"/><Relationship Id="rId33" Type="http://schemas.openxmlformats.org/officeDocument/2006/relationships/slideLayout" Target="../slideLayouts/slideLayout195.xml"/><Relationship Id="rId38" Type="http://schemas.openxmlformats.org/officeDocument/2006/relationships/slideLayout" Target="../slideLayouts/slideLayout200.xml"/><Relationship Id="rId46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164.xml"/><Relationship Id="rId16" Type="http://schemas.openxmlformats.org/officeDocument/2006/relationships/slideLayout" Target="../slideLayouts/slideLayout178.xml"/><Relationship Id="rId20" Type="http://schemas.openxmlformats.org/officeDocument/2006/relationships/slideLayout" Target="../slideLayouts/slideLayout182.xml"/><Relationship Id="rId29" Type="http://schemas.openxmlformats.org/officeDocument/2006/relationships/slideLayout" Target="../slideLayouts/slideLayout191.xml"/><Relationship Id="rId41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24" Type="http://schemas.openxmlformats.org/officeDocument/2006/relationships/slideLayout" Target="../slideLayouts/slideLayout186.xml"/><Relationship Id="rId32" Type="http://schemas.openxmlformats.org/officeDocument/2006/relationships/slideLayout" Target="../slideLayouts/slideLayout194.xml"/><Relationship Id="rId37" Type="http://schemas.openxmlformats.org/officeDocument/2006/relationships/slideLayout" Target="../slideLayouts/slideLayout199.xml"/><Relationship Id="rId40" Type="http://schemas.openxmlformats.org/officeDocument/2006/relationships/slideLayout" Target="../slideLayouts/slideLayout202.xml"/><Relationship Id="rId45" Type="http://schemas.openxmlformats.org/officeDocument/2006/relationships/slideLayout" Target="../slideLayouts/slideLayout207.xml"/><Relationship Id="rId53" Type="http://schemas.openxmlformats.org/officeDocument/2006/relationships/theme" Target="../theme/theme4.xml"/><Relationship Id="rId5" Type="http://schemas.openxmlformats.org/officeDocument/2006/relationships/slideLayout" Target="../slideLayouts/slideLayout167.xml"/><Relationship Id="rId15" Type="http://schemas.openxmlformats.org/officeDocument/2006/relationships/slideLayout" Target="../slideLayouts/slideLayout177.xml"/><Relationship Id="rId23" Type="http://schemas.openxmlformats.org/officeDocument/2006/relationships/slideLayout" Target="../slideLayouts/slideLayout185.xml"/><Relationship Id="rId28" Type="http://schemas.openxmlformats.org/officeDocument/2006/relationships/slideLayout" Target="../slideLayouts/slideLayout190.xml"/><Relationship Id="rId36" Type="http://schemas.openxmlformats.org/officeDocument/2006/relationships/slideLayout" Target="../slideLayouts/slideLayout198.xml"/><Relationship Id="rId49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172.xml"/><Relationship Id="rId19" Type="http://schemas.openxmlformats.org/officeDocument/2006/relationships/slideLayout" Target="../slideLayouts/slideLayout181.xml"/><Relationship Id="rId31" Type="http://schemas.openxmlformats.org/officeDocument/2006/relationships/slideLayout" Target="../slideLayouts/slideLayout193.xml"/><Relationship Id="rId44" Type="http://schemas.openxmlformats.org/officeDocument/2006/relationships/slideLayout" Target="../slideLayouts/slideLayout206.xml"/><Relationship Id="rId52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Relationship Id="rId14" Type="http://schemas.openxmlformats.org/officeDocument/2006/relationships/slideLayout" Target="../slideLayouts/slideLayout176.xml"/><Relationship Id="rId22" Type="http://schemas.openxmlformats.org/officeDocument/2006/relationships/slideLayout" Target="../slideLayouts/slideLayout184.xml"/><Relationship Id="rId27" Type="http://schemas.openxmlformats.org/officeDocument/2006/relationships/slideLayout" Target="../slideLayouts/slideLayout189.xml"/><Relationship Id="rId30" Type="http://schemas.openxmlformats.org/officeDocument/2006/relationships/slideLayout" Target="../slideLayouts/slideLayout192.xml"/><Relationship Id="rId35" Type="http://schemas.openxmlformats.org/officeDocument/2006/relationships/slideLayout" Target="../slideLayouts/slideLayout197.xml"/><Relationship Id="rId43" Type="http://schemas.openxmlformats.org/officeDocument/2006/relationships/slideLayout" Target="../slideLayouts/slideLayout205.xml"/><Relationship Id="rId48" Type="http://schemas.openxmlformats.org/officeDocument/2006/relationships/slideLayout" Target="../slideLayouts/slideLayout210.xml"/><Relationship Id="rId8" Type="http://schemas.openxmlformats.org/officeDocument/2006/relationships/slideLayout" Target="../slideLayouts/slideLayout170.xml"/><Relationship Id="rId51" Type="http://schemas.openxmlformats.org/officeDocument/2006/relationships/slideLayout" Target="../slideLayouts/slideLayout2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813" y="490297"/>
            <a:ext cx="15193962" cy="664797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813" y="2705475"/>
            <a:ext cx="15193962" cy="65528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666913" y="9659800"/>
            <a:ext cx="1059305" cy="24622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600" b="1">
                <a:solidFill>
                  <a:schemeClr val="tx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3042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51" r:id="rId2"/>
    <p:sldLayoutId id="2147483745" r:id="rId3"/>
    <p:sldLayoutId id="2147483725" r:id="rId4"/>
    <p:sldLayoutId id="2147483717" r:id="rId5"/>
    <p:sldLayoutId id="2147483705" r:id="rId6"/>
    <p:sldLayoutId id="2147483721" r:id="rId7"/>
    <p:sldLayoutId id="2147483706" r:id="rId8"/>
    <p:sldLayoutId id="2147483709" r:id="rId9"/>
    <p:sldLayoutId id="2147483710" r:id="rId10"/>
    <p:sldLayoutId id="2147483735" r:id="rId11"/>
    <p:sldLayoutId id="2147483707" r:id="rId12"/>
    <p:sldLayoutId id="2147483708" r:id="rId13"/>
    <p:sldLayoutId id="2147483750" r:id="rId14"/>
    <p:sldLayoutId id="2147483760" r:id="rId15"/>
    <p:sldLayoutId id="2147483736" r:id="rId16"/>
    <p:sldLayoutId id="2147483703" r:id="rId17"/>
    <p:sldLayoutId id="2147483714" r:id="rId18"/>
    <p:sldLayoutId id="2147483713" r:id="rId19"/>
    <p:sldLayoutId id="2147483715" r:id="rId20"/>
    <p:sldLayoutId id="2147483752" r:id="rId21"/>
    <p:sldLayoutId id="2147483719" r:id="rId22"/>
    <p:sldLayoutId id="2147483748" r:id="rId23"/>
    <p:sldLayoutId id="2147483753" r:id="rId24"/>
    <p:sldLayoutId id="2147483722" r:id="rId25"/>
    <p:sldLayoutId id="2147483749" r:id="rId26"/>
    <p:sldLayoutId id="2147483754" r:id="rId27"/>
    <p:sldLayoutId id="2147483723" r:id="rId28"/>
    <p:sldLayoutId id="2147483720" r:id="rId29"/>
    <p:sldLayoutId id="2147483724" r:id="rId30"/>
    <p:sldLayoutId id="2147483726" r:id="rId31"/>
    <p:sldLayoutId id="2147483747" r:id="rId32"/>
    <p:sldLayoutId id="2147483755" r:id="rId33"/>
    <p:sldLayoutId id="2147483727" r:id="rId34"/>
    <p:sldLayoutId id="2147483728" r:id="rId35"/>
    <p:sldLayoutId id="2147483729" r:id="rId36"/>
    <p:sldLayoutId id="2147483730" r:id="rId37"/>
    <p:sldLayoutId id="2147483731" r:id="rId38"/>
    <p:sldLayoutId id="2147483732" r:id="rId39"/>
    <p:sldLayoutId id="2147483733" r:id="rId40"/>
    <p:sldLayoutId id="2147483746" r:id="rId41"/>
    <p:sldLayoutId id="2147483756" r:id="rId42"/>
    <p:sldLayoutId id="2147483712" r:id="rId43"/>
    <p:sldLayoutId id="2147483757" r:id="rId44"/>
    <p:sldLayoutId id="2147483741" r:id="rId45"/>
    <p:sldLayoutId id="2147483738" r:id="rId46"/>
    <p:sldLayoutId id="2147483758" r:id="rId47"/>
    <p:sldLayoutId id="2147483739" r:id="rId48"/>
    <p:sldLayoutId id="2147483740" r:id="rId49"/>
    <p:sldLayoutId id="2147483742" r:id="rId50"/>
    <p:sldLayoutId id="2147483743" r:id="rId51"/>
    <p:sldLayoutId id="2147483759" r:id="rId52"/>
    <p:sldLayoutId id="2147483761" r:id="rId53"/>
  </p:sldLayoutIdLst>
  <p:hf hdr="0" ftr="0" dt="0"/>
  <p:txStyles>
    <p:titleStyle>
      <a:lvl1pPr algn="l" defTabSz="1219352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1219352" rtl="0" eaLnBrk="1" latinLnBrk="0" hangingPunct="1">
        <a:lnSpc>
          <a:spcPct val="85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914514" indent="-304838" algn="l" defTabSz="1219352" rtl="0" eaLnBrk="1" latinLnBrk="0" hangingPunct="1">
        <a:lnSpc>
          <a:spcPct val="85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191" indent="-304838" algn="l" defTabSz="1219352" rtl="0" eaLnBrk="1" latinLnBrk="0" hangingPunct="1">
        <a:lnSpc>
          <a:spcPct val="85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867" indent="-304838" algn="l" defTabSz="1219352" rtl="0" eaLnBrk="1" latinLnBrk="0" hangingPunct="1">
        <a:lnSpc>
          <a:spcPct val="85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543" indent="-304838" algn="l" defTabSz="1219352" rtl="0" eaLnBrk="1" latinLnBrk="0" hangingPunct="1">
        <a:lnSpc>
          <a:spcPct val="85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3219" indent="-304838" algn="l" defTabSz="121935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895" indent="-304838" algn="l" defTabSz="121935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572" indent="-304838" algn="l" defTabSz="121935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2248" indent="-304838" algn="l" defTabSz="121935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76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352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029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705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381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057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733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410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01">
          <p15:clr>
            <a:srgbClr val="F26B43"/>
          </p15:clr>
        </p15:guide>
        <p15:guide id="2" pos="5120">
          <p15:clr>
            <a:srgbClr val="F26B43"/>
          </p15:clr>
        </p15:guide>
        <p15:guide id="3" orient="horz" pos="661">
          <p15:clr>
            <a:srgbClr val="F26B43"/>
          </p15:clr>
        </p15:guide>
        <p15:guide id="4" orient="horz" pos="5832">
          <p15:clr>
            <a:srgbClr val="F26B43"/>
          </p15:clr>
        </p15:guide>
        <p15:guide id="5" pos="335">
          <p15:clr>
            <a:srgbClr val="F26B43"/>
          </p15:clr>
        </p15:guide>
        <p15:guide id="6" pos="1005">
          <p15:clr>
            <a:srgbClr val="F26B43"/>
          </p15:clr>
        </p15:guide>
        <p15:guide id="7" pos="1142">
          <p15:clr>
            <a:srgbClr val="F26B43"/>
          </p15:clr>
        </p15:guide>
        <p15:guide id="8" pos="1809">
          <p15:clr>
            <a:srgbClr val="F26B43"/>
          </p15:clr>
        </p15:guide>
        <p15:guide id="9" pos="1945">
          <p15:clr>
            <a:srgbClr val="F26B43"/>
          </p15:clr>
        </p15:guide>
        <p15:guide id="10" pos="2622">
          <p15:clr>
            <a:srgbClr val="F26B43"/>
          </p15:clr>
        </p15:guide>
        <p15:guide id="11" pos="2759">
          <p15:clr>
            <a:srgbClr val="F26B43"/>
          </p15:clr>
        </p15:guide>
        <p15:guide id="12" pos="3433">
          <p15:clr>
            <a:srgbClr val="F26B43"/>
          </p15:clr>
        </p15:guide>
        <p15:guide id="13" pos="3573">
          <p15:clr>
            <a:srgbClr val="F26B43"/>
          </p15:clr>
        </p15:guide>
        <p15:guide id="14" pos="4240">
          <p15:clr>
            <a:srgbClr val="F26B43"/>
          </p15:clr>
        </p15:guide>
        <p15:guide id="15" pos="4380">
          <p15:clr>
            <a:srgbClr val="F26B43"/>
          </p15:clr>
        </p15:guide>
        <p15:guide id="16" pos="5057">
          <p15:clr>
            <a:srgbClr val="F26B43"/>
          </p15:clr>
        </p15:guide>
        <p15:guide id="17" pos="5191">
          <p15:clr>
            <a:srgbClr val="F26B43"/>
          </p15:clr>
        </p15:guide>
        <p15:guide id="18" pos="5860">
          <p15:clr>
            <a:srgbClr val="F26B43"/>
          </p15:clr>
        </p15:guide>
        <p15:guide id="19" pos="5998">
          <p15:clr>
            <a:srgbClr val="F26B43"/>
          </p15:clr>
        </p15:guide>
        <p15:guide id="20" pos="6671">
          <p15:clr>
            <a:srgbClr val="F26B43"/>
          </p15:clr>
        </p15:guide>
        <p15:guide id="21" pos="6812">
          <p15:clr>
            <a:srgbClr val="F26B43"/>
          </p15:clr>
        </p15:guide>
        <p15:guide id="22" pos="7481">
          <p15:clr>
            <a:srgbClr val="F26B43"/>
          </p15:clr>
        </p15:guide>
        <p15:guide id="23" pos="7619">
          <p15:clr>
            <a:srgbClr val="F26B43"/>
          </p15:clr>
        </p15:guide>
        <p15:guide id="24" pos="8288">
          <p15:clr>
            <a:srgbClr val="F26B43"/>
          </p15:clr>
        </p15:guide>
        <p15:guide id="25" pos="8429">
          <p15:clr>
            <a:srgbClr val="F26B43"/>
          </p15:clr>
        </p15:guide>
        <p15:guide id="26" pos="9099">
          <p15:clr>
            <a:srgbClr val="F26B43"/>
          </p15:clr>
        </p15:guide>
        <p15:guide id="27" pos="9239">
          <p15:clr>
            <a:srgbClr val="F26B43"/>
          </p15:clr>
        </p15:guide>
        <p15:guide id="28" pos="9906">
          <p15:clr>
            <a:srgbClr val="F26B43"/>
          </p15:clr>
        </p15:guide>
        <p15:guide id="30" orient="horz" pos="32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813" y="490297"/>
            <a:ext cx="15193962" cy="664797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813" y="2705475"/>
            <a:ext cx="15193962" cy="65528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666913" y="9659800"/>
            <a:ext cx="1059305" cy="24622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600" b="1">
                <a:solidFill>
                  <a:schemeClr val="tx1"/>
                </a:solidFill>
              </a:defRPr>
            </a:lvl1pPr>
          </a:lstStyle>
          <a:p>
            <a:fld id="{CB291345-8DCC-4C4B-BFBD-7B7AACC0496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67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  <p:sldLayoutId id="2147483882" r:id="rId16"/>
    <p:sldLayoutId id="2147483883" r:id="rId17"/>
    <p:sldLayoutId id="2147483884" r:id="rId18"/>
    <p:sldLayoutId id="2147483885" r:id="rId19"/>
    <p:sldLayoutId id="2147483886" r:id="rId20"/>
    <p:sldLayoutId id="2147483887" r:id="rId21"/>
    <p:sldLayoutId id="2147483888" r:id="rId22"/>
    <p:sldLayoutId id="2147483889" r:id="rId23"/>
    <p:sldLayoutId id="2147483890" r:id="rId24"/>
    <p:sldLayoutId id="2147483891" r:id="rId25"/>
    <p:sldLayoutId id="2147483892" r:id="rId26"/>
    <p:sldLayoutId id="2147483893" r:id="rId27"/>
    <p:sldLayoutId id="2147483894" r:id="rId28"/>
    <p:sldLayoutId id="2147483895" r:id="rId29"/>
    <p:sldLayoutId id="2147483896" r:id="rId30"/>
    <p:sldLayoutId id="2147483897" r:id="rId31"/>
    <p:sldLayoutId id="2147483898" r:id="rId32"/>
    <p:sldLayoutId id="2147483899" r:id="rId33"/>
    <p:sldLayoutId id="2147483900" r:id="rId34"/>
    <p:sldLayoutId id="2147483901" r:id="rId35"/>
    <p:sldLayoutId id="2147483902" r:id="rId36"/>
    <p:sldLayoutId id="2147483903" r:id="rId37"/>
    <p:sldLayoutId id="2147483904" r:id="rId38"/>
    <p:sldLayoutId id="2147483905" r:id="rId39"/>
    <p:sldLayoutId id="2147483906" r:id="rId40"/>
    <p:sldLayoutId id="2147483907" r:id="rId41"/>
    <p:sldLayoutId id="2147483908" r:id="rId42"/>
    <p:sldLayoutId id="2147483909" r:id="rId43"/>
    <p:sldLayoutId id="2147483910" r:id="rId44"/>
    <p:sldLayoutId id="2147483911" r:id="rId45"/>
    <p:sldLayoutId id="2147483912" r:id="rId46"/>
    <p:sldLayoutId id="2147483913" r:id="rId47"/>
    <p:sldLayoutId id="2147483914" r:id="rId48"/>
    <p:sldLayoutId id="2147483915" r:id="rId49"/>
    <p:sldLayoutId id="2147483916" r:id="rId50"/>
    <p:sldLayoutId id="2147483917" r:id="rId51"/>
    <p:sldLayoutId id="2147483918" r:id="rId52"/>
    <p:sldLayoutId id="2147483920" r:id="rId53"/>
    <p:sldLayoutId id="2147483921" r:id="rId54"/>
    <p:sldLayoutId id="2147483924" r:id="rId55"/>
    <p:sldLayoutId id="2147484032" r:id="rId56"/>
  </p:sldLayoutIdLst>
  <p:hf hdr="0" ftr="0" dt="0"/>
  <p:txStyles>
    <p:titleStyle>
      <a:lvl1pPr algn="l" defTabSz="1219352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1219352" rtl="0" eaLnBrk="1" latinLnBrk="0" hangingPunct="1">
        <a:lnSpc>
          <a:spcPct val="85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914514" indent="-304838" algn="l" defTabSz="1219352" rtl="0" eaLnBrk="1" latinLnBrk="0" hangingPunct="1">
        <a:lnSpc>
          <a:spcPct val="85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191" indent="-304838" algn="l" defTabSz="1219352" rtl="0" eaLnBrk="1" latinLnBrk="0" hangingPunct="1">
        <a:lnSpc>
          <a:spcPct val="85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867" indent="-304838" algn="l" defTabSz="1219352" rtl="0" eaLnBrk="1" latinLnBrk="0" hangingPunct="1">
        <a:lnSpc>
          <a:spcPct val="85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543" indent="-304838" algn="l" defTabSz="1219352" rtl="0" eaLnBrk="1" latinLnBrk="0" hangingPunct="1">
        <a:lnSpc>
          <a:spcPct val="85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3219" indent="-304838" algn="l" defTabSz="121935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895" indent="-304838" algn="l" defTabSz="121935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572" indent="-304838" algn="l" defTabSz="121935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2248" indent="-304838" algn="l" defTabSz="121935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76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352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029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705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381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057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733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410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01">
          <p15:clr>
            <a:srgbClr val="F26B43"/>
          </p15:clr>
        </p15:guide>
        <p15:guide id="2" pos="5120">
          <p15:clr>
            <a:srgbClr val="F26B43"/>
          </p15:clr>
        </p15:guide>
        <p15:guide id="3" orient="horz" pos="661">
          <p15:clr>
            <a:srgbClr val="F26B43"/>
          </p15:clr>
        </p15:guide>
        <p15:guide id="4" orient="horz" pos="5832">
          <p15:clr>
            <a:srgbClr val="F26B43"/>
          </p15:clr>
        </p15:guide>
        <p15:guide id="5" pos="335">
          <p15:clr>
            <a:srgbClr val="F26B43"/>
          </p15:clr>
        </p15:guide>
        <p15:guide id="6" pos="1005">
          <p15:clr>
            <a:srgbClr val="F26B43"/>
          </p15:clr>
        </p15:guide>
        <p15:guide id="7" pos="1142">
          <p15:clr>
            <a:srgbClr val="F26B43"/>
          </p15:clr>
        </p15:guide>
        <p15:guide id="8" pos="1809">
          <p15:clr>
            <a:srgbClr val="F26B43"/>
          </p15:clr>
        </p15:guide>
        <p15:guide id="9" pos="1945">
          <p15:clr>
            <a:srgbClr val="F26B43"/>
          </p15:clr>
        </p15:guide>
        <p15:guide id="10" pos="2622">
          <p15:clr>
            <a:srgbClr val="F26B43"/>
          </p15:clr>
        </p15:guide>
        <p15:guide id="11" pos="2759">
          <p15:clr>
            <a:srgbClr val="F26B43"/>
          </p15:clr>
        </p15:guide>
        <p15:guide id="12" pos="3433">
          <p15:clr>
            <a:srgbClr val="F26B43"/>
          </p15:clr>
        </p15:guide>
        <p15:guide id="13" pos="3573">
          <p15:clr>
            <a:srgbClr val="F26B43"/>
          </p15:clr>
        </p15:guide>
        <p15:guide id="14" pos="4240">
          <p15:clr>
            <a:srgbClr val="F26B43"/>
          </p15:clr>
        </p15:guide>
        <p15:guide id="15" pos="4380">
          <p15:clr>
            <a:srgbClr val="F26B43"/>
          </p15:clr>
        </p15:guide>
        <p15:guide id="16" pos="5057">
          <p15:clr>
            <a:srgbClr val="F26B43"/>
          </p15:clr>
        </p15:guide>
        <p15:guide id="17" pos="5191">
          <p15:clr>
            <a:srgbClr val="F26B43"/>
          </p15:clr>
        </p15:guide>
        <p15:guide id="18" pos="5860">
          <p15:clr>
            <a:srgbClr val="F26B43"/>
          </p15:clr>
        </p15:guide>
        <p15:guide id="19" pos="5998">
          <p15:clr>
            <a:srgbClr val="F26B43"/>
          </p15:clr>
        </p15:guide>
        <p15:guide id="20" pos="6671">
          <p15:clr>
            <a:srgbClr val="F26B43"/>
          </p15:clr>
        </p15:guide>
        <p15:guide id="21" pos="6812">
          <p15:clr>
            <a:srgbClr val="F26B43"/>
          </p15:clr>
        </p15:guide>
        <p15:guide id="22" pos="7481">
          <p15:clr>
            <a:srgbClr val="F26B43"/>
          </p15:clr>
        </p15:guide>
        <p15:guide id="23" pos="7619">
          <p15:clr>
            <a:srgbClr val="F26B43"/>
          </p15:clr>
        </p15:guide>
        <p15:guide id="24" pos="8288">
          <p15:clr>
            <a:srgbClr val="F26B43"/>
          </p15:clr>
        </p15:guide>
        <p15:guide id="25" pos="8429">
          <p15:clr>
            <a:srgbClr val="F26B43"/>
          </p15:clr>
        </p15:guide>
        <p15:guide id="26" pos="9099">
          <p15:clr>
            <a:srgbClr val="F26B43"/>
          </p15:clr>
        </p15:guide>
        <p15:guide id="27" pos="9239">
          <p15:clr>
            <a:srgbClr val="F26B43"/>
          </p15:clr>
        </p15:guide>
        <p15:guide id="28" pos="9906">
          <p15:clr>
            <a:srgbClr val="F26B43"/>
          </p15:clr>
        </p15:guide>
        <p15:guide id="29" orient="horz" pos="32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814" y="490297"/>
            <a:ext cx="15193961" cy="598177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814" y="2705476"/>
            <a:ext cx="15193961" cy="65528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666915" y="9659801"/>
            <a:ext cx="1059305" cy="24622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440" b="1">
                <a:solidFill>
                  <a:schemeClr val="tx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100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0" r:id="rId15"/>
    <p:sldLayoutId id="2147483941" r:id="rId16"/>
    <p:sldLayoutId id="2147483942" r:id="rId17"/>
    <p:sldLayoutId id="2147483943" r:id="rId18"/>
    <p:sldLayoutId id="2147483944" r:id="rId19"/>
    <p:sldLayoutId id="2147483945" r:id="rId20"/>
    <p:sldLayoutId id="2147483946" r:id="rId21"/>
    <p:sldLayoutId id="2147483947" r:id="rId22"/>
    <p:sldLayoutId id="2147483948" r:id="rId23"/>
    <p:sldLayoutId id="2147483949" r:id="rId24"/>
    <p:sldLayoutId id="2147483950" r:id="rId25"/>
    <p:sldLayoutId id="2147483951" r:id="rId26"/>
    <p:sldLayoutId id="2147483952" r:id="rId27"/>
    <p:sldLayoutId id="2147483953" r:id="rId28"/>
    <p:sldLayoutId id="2147483954" r:id="rId29"/>
    <p:sldLayoutId id="2147483955" r:id="rId30"/>
    <p:sldLayoutId id="2147483956" r:id="rId31"/>
    <p:sldLayoutId id="2147483957" r:id="rId32"/>
    <p:sldLayoutId id="2147483958" r:id="rId33"/>
    <p:sldLayoutId id="2147483959" r:id="rId34"/>
    <p:sldLayoutId id="2147483960" r:id="rId35"/>
    <p:sldLayoutId id="2147483961" r:id="rId36"/>
    <p:sldLayoutId id="2147483962" r:id="rId37"/>
    <p:sldLayoutId id="2147483963" r:id="rId38"/>
    <p:sldLayoutId id="2147483964" r:id="rId39"/>
    <p:sldLayoutId id="2147483965" r:id="rId40"/>
    <p:sldLayoutId id="2147483966" r:id="rId41"/>
    <p:sldLayoutId id="2147483967" r:id="rId42"/>
    <p:sldLayoutId id="2147483968" r:id="rId43"/>
    <p:sldLayoutId id="2147483969" r:id="rId44"/>
    <p:sldLayoutId id="2147483970" r:id="rId45"/>
    <p:sldLayoutId id="2147483971" r:id="rId46"/>
    <p:sldLayoutId id="2147483972" r:id="rId47"/>
    <p:sldLayoutId id="2147483973" r:id="rId48"/>
    <p:sldLayoutId id="2147483974" r:id="rId49"/>
    <p:sldLayoutId id="2147483975" r:id="rId50"/>
    <p:sldLayoutId id="2147483976" r:id="rId51"/>
    <p:sldLayoutId id="2147483977" r:id="rId52"/>
    <p:sldLayoutId id="2147483978" r:id="rId53"/>
  </p:sldLayoutIdLst>
  <p:hf hdr="0" ftr="0" dt="0"/>
  <p:txStyles>
    <p:titleStyle>
      <a:lvl1pPr algn="l" defTabSz="1097229" rtl="0" eaLnBrk="1" latinLnBrk="0" hangingPunct="1">
        <a:lnSpc>
          <a:spcPct val="90000"/>
        </a:lnSpc>
        <a:spcBef>
          <a:spcPct val="0"/>
        </a:spcBef>
        <a:buNone/>
        <a:defRPr sz="4319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1097229" rtl="0" eaLnBrk="1" latinLnBrk="0" hangingPunct="1">
        <a:lnSpc>
          <a:spcPct val="85000"/>
        </a:lnSpc>
        <a:spcBef>
          <a:spcPts val="0"/>
        </a:spcBef>
        <a:spcAft>
          <a:spcPts val="540"/>
        </a:spcAft>
        <a:buFont typeface="Arial" panose="020B0604020202020204" pitchFamily="34" charset="0"/>
        <a:buNone/>
        <a:defRPr sz="4319" kern="1200">
          <a:solidFill>
            <a:schemeClr val="tx1"/>
          </a:solidFill>
          <a:latin typeface="+mn-lt"/>
          <a:ea typeface="+mn-ea"/>
          <a:cs typeface="+mn-cs"/>
        </a:defRPr>
      </a:lvl1pPr>
      <a:lvl2pPr marL="822922" indent="-274308" algn="l" defTabSz="1097229" rtl="0" eaLnBrk="1" latinLnBrk="0" hangingPunct="1">
        <a:lnSpc>
          <a:spcPct val="85000"/>
        </a:lnSpc>
        <a:spcBef>
          <a:spcPts val="0"/>
        </a:spcBef>
        <a:spcAft>
          <a:spcPts val="540"/>
        </a:spcAft>
        <a:buFont typeface="Arial" panose="020B0604020202020204" pitchFamily="34" charset="0"/>
        <a:buChar char="•"/>
        <a:defRPr sz="2879" kern="1200">
          <a:solidFill>
            <a:schemeClr val="tx1"/>
          </a:solidFill>
          <a:latin typeface="+mn-lt"/>
          <a:ea typeface="+mn-ea"/>
          <a:cs typeface="+mn-cs"/>
        </a:defRPr>
      </a:lvl2pPr>
      <a:lvl3pPr marL="1371537" indent="-274308" algn="l" defTabSz="1097229" rtl="0" eaLnBrk="1" latinLnBrk="0" hangingPunct="1">
        <a:lnSpc>
          <a:spcPct val="85000"/>
        </a:lnSpc>
        <a:spcBef>
          <a:spcPts val="0"/>
        </a:spcBef>
        <a:spcAft>
          <a:spcPts val="54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151" indent="-274308" algn="l" defTabSz="1097229" rtl="0" eaLnBrk="1" latinLnBrk="0" hangingPunct="1">
        <a:lnSpc>
          <a:spcPct val="85000"/>
        </a:lnSpc>
        <a:spcBef>
          <a:spcPts val="0"/>
        </a:spcBef>
        <a:spcAft>
          <a:spcPts val="540"/>
        </a:spcAft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766" indent="-274308" algn="l" defTabSz="1097229" rtl="0" eaLnBrk="1" latinLnBrk="0" hangingPunct="1">
        <a:lnSpc>
          <a:spcPct val="85000"/>
        </a:lnSpc>
        <a:spcBef>
          <a:spcPts val="0"/>
        </a:spcBef>
        <a:spcAft>
          <a:spcPts val="540"/>
        </a:spcAft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380" indent="-274308" algn="l" defTabSz="1097229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5995" indent="-274308" algn="l" defTabSz="1097229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610" indent="-274308" algn="l" defTabSz="1097229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224" indent="-274308" algn="l" defTabSz="1097229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29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14" algn="l" defTabSz="1097229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29" algn="l" defTabSz="1097229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44" algn="l" defTabSz="1097229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458" algn="l" defTabSz="1097229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072" algn="l" defTabSz="1097229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687" algn="l" defTabSz="1097229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01" algn="l" defTabSz="1097229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8917" algn="l" defTabSz="1097229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01">
          <p15:clr>
            <a:srgbClr val="F26B43"/>
          </p15:clr>
        </p15:guide>
        <p15:guide id="2" pos="5120">
          <p15:clr>
            <a:srgbClr val="F26B43"/>
          </p15:clr>
        </p15:guide>
        <p15:guide id="3" orient="horz" pos="661">
          <p15:clr>
            <a:srgbClr val="F26B43"/>
          </p15:clr>
        </p15:guide>
        <p15:guide id="4" orient="horz" pos="5832">
          <p15:clr>
            <a:srgbClr val="F26B43"/>
          </p15:clr>
        </p15:guide>
        <p15:guide id="5" pos="335">
          <p15:clr>
            <a:srgbClr val="F26B43"/>
          </p15:clr>
        </p15:guide>
        <p15:guide id="6" pos="1005">
          <p15:clr>
            <a:srgbClr val="F26B43"/>
          </p15:clr>
        </p15:guide>
        <p15:guide id="7" pos="1142">
          <p15:clr>
            <a:srgbClr val="F26B43"/>
          </p15:clr>
        </p15:guide>
        <p15:guide id="8" pos="1809">
          <p15:clr>
            <a:srgbClr val="F26B43"/>
          </p15:clr>
        </p15:guide>
        <p15:guide id="9" pos="1945">
          <p15:clr>
            <a:srgbClr val="F26B43"/>
          </p15:clr>
        </p15:guide>
        <p15:guide id="10" pos="2622">
          <p15:clr>
            <a:srgbClr val="F26B43"/>
          </p15:clr>
        </p15:guide>
        <p15:guide id="11" pos="2759">
          <p15:clr>
            <a:srgbClr val="F26B43"/>
          </p15:clr>
        </p15:guide>
        <p15:guide id="12" pos="3433">
          <p15:clr>
            <a:srgbClr val="F26B43"/>
          </p15:clr>
        </p15:guide>
        <p15:guide id="13" pos="3573">
          <p15:clr>
            <a:srgbClr val="F26B43"/>
          </p15:clr>
        </p15:guide>
        <p15:guide id="14" pos="4240">
          <p15:clr>
            <a:srgbClr val="F26B43"/>
          </p15:clr>
        </p15:guide>
        <p15:guide id="15" pos="4380">
          <p15:clr>
            <a:srgbClr val="F26B43"/>
          </p15:clr>
        </p15:guide>
        <p15:guide id="16" pos="5057">
          <p15:clr>
            <a:srgbClr val="F26B43"/>
          </p15:clr>
        </p15:guide>
        <p15:guide id="17" pos="5191">
          <p15:clr>
            <a:srgbClr val="F26B43"/>
          </p15:clr>
        </p15:guide>
        <p15:guide id="18" pos="5860">
          <p15:clr>
            <a:srgbClr val="F26B43"/>
          </p15:clr>
        </p15:guide>
        <p15:guide id="19" pos="5998">
          <p15:clr>
            <a:srgbClr val="F26B43"/>
          </p15:clr>
        </p15:guide>
        <p15:guide id="20" pos="6671">
          <p15:clr>
            <a:srgbClr val="F26B43"/>
          </p15:clr>
        </p15:guide>
        <p15:guide id="21" pos="6812">
          <p15:clr>
            <a:srgbClr val="F26B43"/>
          </p15:clr>
        </p15:guide>
        <p15:guide id="22" pos="7481">
          <p15:clr>
            <a:srgbClr val="F26B43"/>
          </p15:clr>
        </p15:guide>
        <p15:guide id="23" pos="7619">
          <p15:clr>
            <a:srgbClr val="F26B43"/>
          </p15:clr>
        </p15:guide>
        <p15:guide id="24" pos="8288">
          <p15:clr>
            <a:srgbClr val="F26B43"/>
          </p15:clr>
        </p15:guide>
        <p15:guide id="25" pos="8429">
          <p15:clr>
            <a:srgbClr val="F26B43"/>
          </p15:clr>
        </p15:guide>
        <p15:guide id="26" pos="9099">
          <p15:clr>
            <a:srgbClr val="F26B43"/>
          </p15:clr>
        </p15:guide>
        <p15:guide id="27" pos="9239">
          <p15:clr>
            <a:srgbClr val="F26B43"/>
          </p15:clr>
        </p15:guide>
        <p15:guide id="28" pos="9906">
          <p15:clr>
            <a:srgbClr val="F26B43"/>
          </p15:clr>
        </p15:guide>
        <p15:guide id="30" orient="horz" pos="32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813" y="490297"/>
            <a:ext cx="15193962" cy="664797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813" y="2705475"/>
            <a:ext cx="15193962" cy="65528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666913" y="9659800"/>
            <a:ext cx="1059305" cy="24622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600" b="1">
                <a:solidFill>
                  <a:schemeClr val="tx1"/>
                </a:solidFill>
              </a:defRPr>
            </a:lvl1pPr>
          </a:lstStyle>
          <a:p>
            <a:fld id="{CB291345-8DCC-4C4B-BFBD-7B7AACC0496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1202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  <p:sldLayoutId id="2147483991" r:id="rId12"/>
    <p:sldLayoutId id="2147483992" r:id="rId13"/>
    <p:sldLayoutId id="2147483993" r:id="rId14"/>
    <p:sldLayoutId id="2147483994" r:id="rId15"/>
    <p:sldLayoutId id="2147483995" r:id="rId16"/>
    <p:sldLayoutId id="2147483996" r:id="rId17"/>
    <p:sldLayoutId id="2147483997" r:id="rId18"/>
    <p:sldLayoutId id="2147483998" r:id="rId19"/>
    <p:sldLayoutId id="2147483999" r:id="rId20"/>
    <p:sldLayoutId id="2147484000" r:id="rId21"/>
    <p:sldLayoutId id="2147484001" r:id="rId22"/>
    <p:sldLayoutId id="2147484002" r:id="rId23"/>
    <p:sldLayoutId id="2147484003" r:id="rId24"/>
    <p:sldLayoutId id="2147484004" r:id="rId25"/>
    <p:sldLayoutId id="2147484005" r:id="rId26"/>
    <p:sldLayoutId id="2147484006" r:id="rId27"/>
    <p:sldLayoutId id="2147484007" r:id="rId28"/>
    <p:sldLayoutId id="2147484008" r:id="rId29"/>
    <p:sldLayoutId id="2147484009" r:id="rId30"/>
    <p:sldLayoutId id="2147484010" r:id="rId31"/>
    <p:sldLayoutId id="2147484011" r:id="rId32"/>
    <p:sldLayoutId id="2147484012" r:id="rId33"/>
    <p:sldLayoutId id="2147484013" r:id="rId34"/>
    <p:sldLayoutId id="2147484014" r:id="rId35"/>
    <p:sldLayoutId id="2147484015" r:id="rId36"/>
    <p:sldLayoutId id="2147484016" r:id="rId37"/>
    <p:sldLayoutId id="2147484017" r:id="rId38"/>
    <p:sldLayoutId id="2147484018" r:id="rId39"/>
    <p:sldLayoutId id="2147484019" r:id="rId40"/>
    <p:sldLayoutId id="2147484020" r:id="rId41"/>
    <p:sldLayoutId id="2147484021" r:id="rId42"/>
    <p:sldLayoutId id="2147484022" r:id="rId43"/>
    <p:sldLayoutId id="2147484023" r:id="rId44"/>
    <p:sldLayoutId id="2147484024" r:id="rId45"/>
    <p:sldLayoutId id="2147484025" r:id="rId46"/>
    <p:sldLayoutId id="2147484026" r:id="rId47"/>
    <p:sldLayoutId id="2147484027" r:id="rId48"/>
    <p:sldLayoutId id="2147484028" r:id="rId49"/>
    <p:sldLayoutId id="2147484029" r:id="rId50"/>
    <p:sldLayoutId id="2147484030" r:id="rId51"/>
    <p:sldLayoutId id="2147484031" r:id="rId52"/>
  </p:sldLayoutIdLst>
  <p:hf hdr="0" ftr="0" dt="0"/>
  <p:txStyles>
    <p:titleStyle>
      <a:lvl1pPr algn="l" defTabSz="1219352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1219352" rtl="0" eaLnBrk="1" latinLnBrk="0" hangingPunct="1">
        <a:lnSpc>
          <a:spcPct val="85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914514" indent="-304838" algn="l" defTabSz="1219352" rtl="0" eaLnBrk="1" latinLnBrk="0" hangingPunct="1">
        <a:lnSpc>
          <a:spcPct val="85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191" indent="-304838" algn="l" defTabSz="1219352" rtl="0" eaLnBrk="1" latinLnBrk="0" hangingPunct="1">
        <a:lnSpc>
          <a:spcPct val="85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867" indent="-304838" algn="l" defTabSz="1219352" rtl="0" eaLnBrk="1" latinLnBrk="0" hangingPunct="1">
        <a:lnSpc>
          <a:spcPct val="85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543" indent="-304838" algn="l" defTabSz="1219352" rtl="0" eaLnBrk="1" latinLnBrk="0" hangingPunct="1">
        <a:lnSpc>
          <a:spcPct val="85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3219" indent="-304838" algn="l" defTabSz="121935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895" indent="-304838" algn="l" defTabSz="121935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572" indent="-304838" algn="l" defTabSz="121935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2248" indent="-304838" algn="l" defTabSz="121935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76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352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029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705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381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057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733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410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01">
          <p15:clr>
            <a:srgbClr val="F26B43"/>
          </p15:clr>
        </p15:guide>
        <p15:guide id="2" pos="5120">
          <p15:clr>
            <a:srgbClr val="F26B43"/>
          </p15:clr>
        </p15:guide>
        <p15:guide id="3" orient="horz" pos="661">
          <p15:clr>
            <a:srgbClr val="F26B43"/>
          </p15:clr>
        </p15:guide>
        <p15:guide id="4" orient="horz" pos="5832">
          <p15:clr>
            <a:srgbClr val="F26B43"/>
          </p15:clr>
        </p15:guide>
        <p15:guide id="5" pos="335">
          <p15:clr>
            <a:srgbClr val="F26B43"/>
          </p15:clr>
        </p15:guide>
        <p15:guide id="6" pos="1005">
          <p15:clr>
            <a:srgbClr val="F26B43"/>
          </p15:clr>
        </p15:guide>
        <p15:guide id="7" pos="1142">
          <p15:clr>
            <a:srgbClr val="F26B43"/>
          </p15:clr>
        </p15:guide>
        <p15:guide id="8" pos="1809">
          <p15:clr>
            <a:srgbClr val="F26B43"/>
          </p15:clr>
        </p15:guide>
        <p15:guide id="9" pos="1945">
          <p15:clr>
            <a:srgbClr val="F26B43"/>
          </p15:clr>
        </p15:guide>
        <p15:guide id="10" pos="2622">
          <p15:clr>
            <a:srgbClr val="F26B43"/>
          </p15:clr>
        </p15:guide>
        <p15:guide id="11" pos="2759">
          <p15:clr>
            <a:srgbClr val="F26B43"/>
          </p15:clr>
        </p15:guide>
        <p15:guide id="12" pos="3433">
          <p15:clr>
            <a:srgbClr val="F26B43"/>
          </p15:clr>
        </p15:guide>
        <p15:guide id="13" pos="3573">
          <p15:clr>
            <a:srgbClr val="F26B43"/>
          </p15:clr>
        </p15:guide>
        <p15:guide id="14" pos="4240">
          <p15:clr>
            <a:srgbClr val="F26B43"/>
          </p15:clr>
        </p15:guide>
        <p15:guide id="15" pos="4380">
          <p15:clr>
            <a:srgbClr val="F26B43"/>
          </p15:clr>
        </p15:guide>
        <p15:guide id="16" pos="5057">
          <p15:clr>
            <a:srgbClr val="F26B43"/>
          </p15:clr>
        </p15:guide>
        <p15:guide id="17" pos="5191">
          <p15:clr>
            <a:srgbClr val="F26B43"/>
          </p15:clr>
        </p15:guide>
        <p15:guide id="18" pos="5860">
          <p15:clr>
            <a:srgbClr val="F26B43"/>
          </p15:clr>
        </p15:guide>
        <p15:guide id="19" pos="5998">
          <p15:clr>
            <a:srgbClr val="F26B43"/>
          </p15:clr>
        </p15:guide>
        <p15:guide id="20" pos="6671">
          <p15:clr>
            <a:srgbClr val="F26B43"/>
          </p15:clr>
        </p15:guide>
        <p15:guide id="21" pos="6812">
          <p15:clr>
            <a:srgbClr val="F26B43"/>
          </p15:clr>
        </p15:guide>
        <p15:guide id="22" pos="7481">
          <p15:clr>
            <a:srgbClr val="F26B43"/>
          </p15:clr>
        </p15:guide>
        <p15:guide id="23" pos="7619">
          <p15:clr>
            <a:srgbClr val="F26B43"/>
          </p15:clr>
        </p15:guide>
        <p15:guide id="24" pos="8288">
          <p15:clr>
            <a:srgbClr val="F26B43"/>
          </p15:clr>
        </p15:guide>
        <p15:guide id="25" pos="8429">
          <p15:clr>
            <a:srgbClr val="F26B43"/>
          </p15:clr>
        </p15:guide>
        <p15:guide id="26" pos="9099">
          <p15:clr>
            <a:srgbClr val="F26B43"/>
          </p15:clr>
        </p15:guide>
        <p15:guide id="27" pos="9239">
          <p15:clr>
            <a:srgbClr val="F26B43"/>
          </p15:clr>
        </p15:guide>
        <p15:guide id="28" pos="9906">
          <p15:clr>
            <a:srgbClr val="F26B43"/>
          </p15:clr>
        </p15:guide>
        <p15:guide id="30" orient="horz" pos="32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ort of san francisco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278" y="8598715"/>
            <a:ext cx="903058" cy="90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3022" y="10364064"/>
            <a:ext cx="5101734" cy="30610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EF20E4-811C-4F1A-AEEB-DC8098F584B3}"/>
              </a:ext>
            </a:extLst>
          </p:cNvPr>
          <p:cNvSpPr txBox="1"/>
          <p:nvPr/>
        </p:nvSpPr>
        <p:spPr>
          <a:xfrm>
            <a:off x="8587409" y="6281530"/>
            <a:ext cx="53106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CWAG and SWAC Meeting</a:t>
            </a:r>
          </a:p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 5, 2019</a:t>
            </a:r>
          </a:p>
        </p:txBody>
      </p:sp>
    </p:spTree>
    <p:extLst>
      <p:ext uri="{BB962C8B-B14F-4D97-AF65-F5344CB8AC3E}">
        <p14:creationId xmlns:p14="http://schemas.microsoft.com/office/powerpoint/2010/main" val="518964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31CFD5-BE5D-4D3D-9B9C-5A3862FCA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91345-8DCC-4C4B-BFBD-7B7AACC0496D}" type="slidenum">
              <a:rPr lang="en-GB" smtClean="0"/>
              <a:t>10</a:t>
            </a:fld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F7C8E43-F847-472C-989A-66FD8C88461A}"/>
              </a:ext>
            </a:extLst>
          </p:cNvPr>
          <p:cNvGrpSpPr/>
          <p:nvPr/>
        </p:nvGrpSpPr>
        <p:grpSpPr>
          <a:xfrm>
            <a:off x="3366051" y="1411561"/>
            <a:ext cx="9846365" cy="7765774"/>
            <a:chOff x="0" y="0"/>
            <a:chExt cx="4287823" cy="384184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C0FAB6A-44A0-44C9-8331-D0AB4A804C3D}"/>
                </a:ext>
              </a:extLst>
            </p:cNvPr>
            <p:cNvGrpSpPr/>
            <p:nvPr/>
          </p:nvGrpSpPr>
          <p:grpSpPr>
            <a:xfrm>
              <a:off x="40943" y="0"/>
              <a:ext cx="4246880" cy="3520914"/>
              <a:chOff x="0" y="0"/>
              <a:chExt cx="4246880" cy="3521122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6161D97F-5BA3-4686-BDF5-DD938D020E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40943"/>
                <a:ext cx="3978323" cy="3480179"/>
              </a:xfrm>
              <a:prstGeom prst="rect">
                <a:avLst/>
              </a:prstGeom>
            </p:spPr>
          </p:pic>
          <p:sp>
            <p:nvSpPr>
              <p:cNvPr id="7" name="Text Box 14">
                <a:extLst>
                  <a:ext uri="{FF2B5EF4-FFF2-40B4-BE49-F238E27FC236}">
                    <a16:creationId xmlns:a16="http://schemas.microsoft.com/office/drawing/2014/main" id="{5608B4F6-A1D0-4518-9360-EBA01BAAF132}"/>
                  </a:ext>
                </a:extLst>
              </p:cNvPr>
              <p:cNvSpPr txBox="1"/>
              <p:nvPr/>
            </p:nvSpPr>
            <p:spPr>
              <a:xfrm>
                <a:off x="0" y="0"/>
                <a:ext cx="4246880" cy="259080"/>
              </a:xfrm>
              <a:prstGeom prst="rect">
                <a:avLst/>
              </a:prstGeom>
              <a:solidFill>
                <a:prstClr val="white"/>
              </a:solidFill>
              <a:ln>
                <a:noFill/>
              </a:ln>
              <a:effectLst/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900" i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i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Mission Bay area, Rail yards use visible, circa 1938</a:t>
                </a:r>
              </a:p>
            </p:txBody>
          </p:sp>
        </p:grpSp>
        <p:sp>
          <p:nvSpPr>
            <p:cNvPr id="5" name="Text Box 2">
              <a:extLst>
                <a:ext uri="{FF2B5EF4-FFF2-40B4-BE49-F238E27FC236}">
                  <a16:creationId xmlns:a16="http://schemas.microsoft.com/office/drawing/2014/main" id="{01F476F6-1E93-4AFA-B7B0-D58075ABD1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3514298"/>
              <a:ext cx="4019218" cy="32754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9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Photo Credit: Harrison Ryker collection, David Rumsey map collection </a:t>
              </a:r>
              <a:endParaRPr lang="en-US" sz="12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3410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ort of san francisco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278" y="8598715"/>
            <a:ext cx="903058" cy="90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3022" y="10364064"/>
            <a:ext cx="5101734" cy="30610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4BCF00-06E0-4FC9-9854-528AEEE9B405}"/>
              </a:ext>
            </a:extLst>
          </p:cNvPr>
          <p:cNvSpPr txBox="1"/>
          <p:nvPr/>
        </p:nvSpPr>
        <p:spPr>
          <a:xfrm>
            <a:off x="9833113" y="6758609"/>
            <a:ext cx="515718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 Williamson</a:t>
            </a: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 Project Manager</a:t>
            </a: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415-274-0453</a:t>
            </a: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phil.williamson@sfport.com</a:t>
            </a:r>
          </a:p>
        </p:txBody>
      </p:sp>
    </p:spTree>
    <p:extLst>
      <p:ext uri="{BB962C8B-B14F-4D97-AF65-F5344CB8AC3E}">
        <p14:creationId xmlns:p14="http://schemas.microsoft.com/office/powerpoint/2010/main" val="3711998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magnusson klemencic associates"/>
          <p:cNvSpPr>
            <a:spLocks noChangeAspect="1" noChangeArrowheads="1"/>
          </p:cNvSpPr>
          <p:nvPr/>
        </p:nvSpPr>
        <p:spPr bwMode="auto">
          <a:xfrm>
            <a:off x="207454" y="316505"/>
            <a:ext cx="406440" cy="40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32" tIns="60966" rIns="121932" bIns="60966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2946"/>
            <a:ext cx="16050134" cy="8069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9812" y="902487"/>
            <a:ext cx="4539394" cy="151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350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3"/>
          <p:cNvSpPr txBox="1">
            <a:spLocks/>
          </p:cNvSpPr>
          <p:nvPr/>
        </p:nvSpPr>
        <p:spPr>
          <a:xfrm>
            <a:off x="11064822" y="9419758"/>
            <a:ext cx="3161877" cy="54109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05DBA3-AFF2-4114-A80E-A163DBC4EA39}" type="slidenum">
              <a:rPr kumimoji="0" lang="en-US" sz="177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77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6" name="Picture 5" descr="C:\Users\pwilliam\AppData\Local\Microsoft\Windows\Temporary Internet Files\Content.Outlook\05JU0C4J\Site Diagrams_DCDG-0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23630" b="6911"/>
          <a:stretch/>
        </p:blipFill>
        <p:spPr bwMode="auto">
          <a:xfrm>
            <a:off x="1035672" y="0"/>
            <a:ext cx="13873697" cy="101629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PROJECT LAND USE</a:t>
            </a:r>
          </a:p>
        </p:txBody>
      </p:sp>
    </p:spTree>
    <p:extLst>
      <p:ext uri="{BB962C8B-B14F-4D97-AF65-F5344CB8AC3E}">
        <p14:creationId xmlns:p14="http://schemas.microsoft.com/office/powerpoint/2010/main" val="2676440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32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518344A-6E7F-C048-A979-89F248EAE0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1200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355A9E1C-47F9-534E-B96A-2B893986A2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91345-8DCC-4C4B-BFBD-7B7AACC0496D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22" name="Subtitle 21">
            <a:extLst>
              <a:ext uri="{FF2B5EF4-FFF2-40B4-BE49-F238E27FC236}">
                <a16:creationId xmlns:a16="http://schemas.microsoft.com/office/drawing/2014/main" id="{25A2D2C4-8B08-874F-8849-D25DFA22AA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PROJECT OVERVIEW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61FDB9-F4CC-1147-89BA-D786420411C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92A313F-D226-4046-BB67-BE32A7CFBB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8 </a:t>
            </a:r>
            <a:r>
              <a:rPr lang="en-GB" sz="8800" dirty="0">
                <a:solidFill>
                  <a:schemeClr val="bg1"/>
                </a:solidFill>
              </a:rPr>
              <a:t>Acres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33EDFD-271B-7442-A1C6-E16CCA9AF8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6105" y="508491"/>
            <a:ext cx="7093711" cy="2956593"/>
          </a:xfrm>
        </p:spPr>
        <p:txBody>
          <a:bodyPr/>
          <a:lstStyle/>
          <a:p>
            <a:r>
              <a:rPr lang="en-GB" sz="6600" dirty="0" err="1">
                <a:solidFill>
                  <a:srgbClr val="25DFC0"/>
                </a:solidFill>
              </a:rPr>
              <a:t>Neighborhood</a:t>
            </a:r>
            <a:r>
              <a:rPr lang="en-GB" sz="6600" dirty="0">
                <a:solidFill>
                  <a:srgbClr val="25DFC0"/>
                </a:solidFill>
              </a:rPr>
              <a:t> Facts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A375E83-3DCB-F648-9FF7-6F451D32C5F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>
                <a:solidFill>
                  <a:srgbClr val="25DFC0"/>
                </a:solidFill>
              </a:rPr>
              <a:t>parks &amp; open space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7EDF962-5A8B-9D4F-8347-9DF8AB10BE9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>
                <a:solidFill>
                  <a:srgbClr val="25DFC0"/>
                </a:solidFill>
              </a:rPr>
              <a:t>Approximately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4A92844-8E8B-5C46-B1EF-F9F2686F94E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>
                <a:solidFill>
                  <a:srgbClr val="25DFC0"/>
                </a:solidFill>
              </a:rPr>
              <a:t>new homes</a:t>
            </a:r>
          </a:p>
          <a:p>
            <a:r>
              <a:rPr lang="en-GB" dirty="0">
                <a:solidFill>
                  <a:srgbClr val="25DFC0"/>
                </a:solidFill>
              </a:rPr>
              <a:t>40% affordable 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4A375E83-3DCB-F648-9FF7-6F451D32C5F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425197" y="2316095"/>
            <a:ext cx="6171866" cy="627864"/>
          </a:xfrm>
        </p:spPr>
        <p:txBody>
          <a:bodyPr/>
          <a:lstStyle/>
          <a:p>
            <a:r>
              <a:rPr lang="en-GB" dirty="0">
                <a:solidFill>
                  <a:srgbClr val="25DFC0"/>
                </a:solidFill>
              </a:rPr>
              <a:t>buildings</a:t>
            </a:r>
          </a:p>
        </p:txBody>
      </p:sp>
    </p:spTree>
    <p:extLst>
      <p:ext uri="{BB962C8B-B14F-4D97-AF65-F5344CB8AC3E}">
        <p14:creationId xmlns:p14="http://schemas.microsoft.com/office/powerpoint/2010/main" val="1754400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3"/>
          <p:cNvSpPr txBox="1">
            <a:spLocks/>
          </p:cNvSpPr>
          <p:nvPr/>
        </p:nvSpPr>
        <p:spPr>
          <a:xfrm>
            <a:off x="11064822" y="9419758"/>
            <a:ext cx="3161877" cy="54109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005DBA3-AFF2-4114-A80E-A163DBC4EA39}" type="slidenum">
              <a:rPr lang="en-US" sz="1778">
                <a:solidFill>
                  <a:prstClr val="black"/>
                </a:solidFill>
                <a:latin typeface="Tw Cen MT"/>
              </a:rPr>
              <a:pPr algn="r"/>
              <a:t>5</a:t>
            </a:fld>
            <a:endParaRPr lang="en-US" sz="1778" dirty="0">
              <a:solidFill>
                <a:prstClr val="black"/>
              </a:solidFill>
              <a:latin typeface="Tw Cen MT"/>
            </a:endParaRPr>
          </a:p>
        </p:txBody>
      </p:sp>
      <p:pic>
        <p:nvPicPr>
          <p:cNvPr id="6" name="Picture 5" descr="C:\Users\pwilliam\AppData\Local\Microsoft\Windows\Temporary Internet Files\Content.Outlook\05JU0C4J\Site Diagrams_DCDG-0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23630" b="6911"/>
          <a:stretch/>
        </p:blipFill>
        <p:spPr bwMode="auto">
          <a:xfrm>
            <a:off x="-5379" y="1"/>
            <a:ext cx="15200527" cy="101629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PROJECT LAND USE</a:t>
            </a:r>
          </a:p>
        </p:txBody>
      </p:sp>
      <p:sp>
        <p:nvSpPr>
          <p:cNvPr id="2" name="Freeform 1"/>
          <p:cNvSpPr/>
          <p:nvPr/>
        </p:nvSpPr>
        <p:spPr>
          <a:xfrm>
            <a:off x="1541721" y="818707"/>
            <a:ext cx="4997302" cy="5029200"/>
          </a:xfrm>
          <a:custGeom>
            <a:avLst/>
            <a:gdLst>
              <a:gd name="connsiteX0" fmla="*/ 0 w 4997302"/>
              <a:gd name="connsiteY0" fmla="*/ 106326 h 5029200"/>
              <a:gd name="connsiteX1" fmla="*/ 31898 w 4997302"/>
              <a:gd name="connsiteY1" fmla="*/ 2753833 h 5029200"/>
              <a:gd name="connsiteX2" fmla="*/ 31898 w 4997302"/>
              <a:gd name="connsiteY2" fmla="*/ 3125972 h 5029200"/>
              <a:gd name="connsiteX3" fmla="*/ 42530 w 4997302"/>
              <a:gd name="connsiteY3" fmla="*/ 3476846 h 5029200"/>
              <a:gd name="connsiteX4" fmla="*/ 138223 w 4997302"/>
              <a:gd name="connsiteY4" fmla="*/ 4997302 h 5029200"/>
              <a:gd name="connsiteX5" fmla="*/ 1573619 w 4997302"/>
              <a:gd name="connsiteY5" fmla="*/ 5029200 h 5029200"/>
              <a:gd name="connsiteX6" fmla="*/ 1584251 w 4997302"/>
              <a:gd name="connsiteY6" fmla="*/ 4231758 h 5029200"/>
              <a:gd name="connsiteX7" fmla="*/ 2785730 w 4997302"/>
              <a:gd name="connsiteY7" fmla="*/ 4242391 h 5029200"/>
              <a:gd name="connsiteX8" fmla="*/ 3030279 w 4997302"/>
              <a:gd name="connsiteY8" fmla="*/ 4242391 h 5029200"/>
              <a:gd name="connsiteX9" fmla="*/ 3019646 w 4997302"/>
              <a:gd name="connsiteY9" fmla="*/ 3072809 h 5029200"/>
              <a:gd name="connsiteX10" fmla="*/ 4412512 w 4997302"/>
              <a:gd name="connsiteY10" fmla="*/ 3062177 h 5029200"/>
              <a:gd name="connsiteX11" fmla="*/ 4391246 w 4997302"/>
              <a:gd name="connsiteY11" fmla="*/ 2721935 h 5029200"/>
              <a:gd name="connsiteX12" fmla="*/ 2955851 w 4997302"/>
              <a:gd name="connsiteY12" fmla="*/ 2711302 h 5029200"/>
              <a:gd name="connsiteX13" fmla="*/ 2945219 w 4997302"/>
              <a:gd name="connsiteY13" fmla="*/ 1775637 h 5029200"/>
              <a:gd name="connsiteX14" fmla="*/ 4401879 w 4997302"/>
              <a:gd name="connsiteY14" fmla="*/ 2105246 h 5029200"/>
              <a:gd name="connsiteX15" fmla="*/ 4603898 w 4997302"/>
              <a:gd name="connsiteY15" fmla="*/ 1945758 h 5029200"/>
              <a:gd name="connsiteX16" fmla="*/ 4997302 w 4997302"/>
              <a:gd name="connsiteY16" fmla="*/ 1711842 h 5029200"/>
              <a:gd name="connsiteX17" fmla="*/ 4976037 w 4997302"/>
              <a:gd name="connsiteY17" fmla="*/ 999460 h 5029200"/>
              <a:gd name="connsiteX18" fmla="*/ 4550735 w 4997302"/>
              <a:gd name="connsiteY18" fmla="*/ 978195 h 5029200"/>
              <a:gd name="connsiteX19" fmla="*/ 4391246 w 4997302"/>
              <a:gd name="connsiteY19" fmla="*/ 10633 h 5029200"/>
              <a:gd name="connsiteX20" fmla="*/ 3583172 w 4997302"/>
              <a:gd name="connsiteY20" fmla="*/ 0 h 5029200"/>
              <a:gd name="connsiteX21" fmla="*/ 3455581 w 4997302"/>
              <a:gd name="connsiteY21" fmla="*/ 95693 h 5029200"/>
              <a:gd name="connsiteX22" fmla="*/ 1562986 w 4997302"/>
              <a:gd name="connsiteY22" fmla="*/ 85060 h 5029200"/>
              <a:gd name="connsiteX23" fmla="*/ 1446028 w 4997302"/>
              <a:gd name="connsiteY23" fmla="*/ 63795 h 5029200"/>
              <a:gd name="connsiteX24" fmla="*/ 1339702 w 4997302"/>
              <a:gd name="connsiteY24" fmla="*/ 95693 h 5029200"/>
              <a:gd name="connsiteX25" fmla="*/ 1244009 w 4997302"/>
              <a:gd name="connsiteY25" fmla="*/ 106326 h 5029200"/>
              <a:gd name="connsiteX26" fmla="*/ 223284 w 4997302"/>
              <a:gd name="connsiteY26" fmla="*/ 106326 h 5029200"/>
              <a:gd name="connsiteX27" fmla="*/ 159488 w 4997302"/>
              <a:gd name="connsiteY27" fmla="*/ 233916 h 5029200"/>
              <a:gd name="connsiteX28" fmla="*/ 21265 w 4997302"/>
              <a:gd name="connsiteY28" fmla="*/ 170121 h 5029200"/>
              <a:gd name="connsiteX29" fmla="*/ 10632 w 4997302"/>
              <a:gd name="connsiteY29" fmla="*/ 1084521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997302" h="5029200">
                <a:moveTo>
                  <a:pt x="0" y="106326"/>
                </a:moveTo>
                <a:lnTo>
                  <a:pt x="31898" y="2753833"/>
                </a:lnTo>
                <a:lnTo>
                  <a:pt x="31898" y="3125972"/>
                </a:lnTo>
                <a:lnTo>
                  <a:pt x="42530" y="3476846"/>
                </a:lnTo>
                <a:lnTo>
                  <a:pt x="138223" y="4997302"/>
                </a:lnTo>
                <a:lnTo>
                  <a:pt x="1573619" y="5029200"/>
                </a:lnTo>
                <a:lnTo>
                  <a:pt x="1584251" y="4231758"/>
                </a:lnTo>
                <a:lnTo>
                  <a:pt x="2785730" y="4242391"/>
                </a:lnTo>
                <a:lnTo>
                  <a:pt x="3030279" y="4242391"/>
                </a:lnTo>
                <a:cubicBezTo>
                  <a:pt x="3026735" y="3852530"/>
                  <a:pt x="3023190" y="3462670"/>
                  <a:pt x="3019646" y="3072809"/>
                </a:cubicBezTo>
                <a:lnTo>
                  <a:pt x="4412512" y="3062177"/>
                </a:lnTo>
                <a:lnTo>
                  <a:pt x="4391246" y="2721935"/>
                </a:lnTo>
                <a:lnTo>
                  <a:pt x="2955851" y="2711302"/>
                </a:lnTo>
                <a:lnTo>
                  <a:pt x="2945219" y="1775637"/>
                </a:lnTo>
                <a:lnTo>
                  <a:pt x="4401879" y="2105246"/>
                </a:lnTo>
                <a:lnTo>
                  <a:pt x="4603898" y="1945758"/>
                </a:lnTo>
                <a:lnTo>
                  <a:pt x="4997302" y="1711842"/>
                </a:lnTo>
                <a:lnTo>
                  <a:pt x="4976037" y="999460"/>
                </a:lnTo>
                <a:lnTo>
                  <a:pt x="4550735" y="978195"/>
                </a:lnTo>
                <a:lnTo>
                  <a:pt x="4391246" y="10633"/>
                </a:lnTo>
                <a:lnTo>
                  <a:pt x="3583172" y="0"/>
                </a:lnTo>
                <a:lnTo>
                  <a:pt x="3455581" y="95693"/>
                </a:lnTo>
                <a:lnTo>
                  <a:pt x="1562986" y="85060"/>
                </a:lnTo>
                <a:lnTo>
                  <a:pt x="1446028" y="63795"/>
                </a:lnTo>
                <a:lnTo>
                  <a:pt x="1339702" y="95693"/>
                </a:lnTo>
                <a:lnTo>
                  <a:pt x="1244009" y="106326"/>
                </a:lnTo>
                <a:lnTo>
                  <a:pt x="223284" y="106326"/>
                </a:lnTo>
                <a:lnTo>
                  <a:pt x="159488" y="233916"/>
                </a:lnTo>
                <a:lnTo>
                  <a:pt x="21265" y="170121"/>
                </a:lnTo>
                <a:lnTo>
                  <a:pt x="10632" y="1084521"/>
                </a:lnTo>
              </a:path>
            </a:pathLst>
          </a:custGeom>
          <a:noFill/>
          <a:ln w="1047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87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32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518344A-6E7F-C048-A979-89F248EAE0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550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355A9E1C-47F9-534E-B96A-2B893986A2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91345-8DCC-4C4B-BFBD-7B7AACC0496D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22" name="Subtitle 21">
            <a:extLst>
              <a:ext uri="{FF2B5EF4-FFF2-40B4-BE49-F238E27FC236}">
                <a16:creationId xmlns:a16="http://schemas.microsoft.com/office/drawing/2014/main" id="{25A2D2C4-8B08-874F-8849-D25DFA22AA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PROJECT OVERVIEW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61FDB9-F4CC-1147-89BA-D786420411C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550K </a:t>
            </a:r>
            <a:r>
              <a:rPr lang="en-GB" sz="9600" dirty="0">
                <a:solidFill>
                  <a:schemeClr val="bg1"/>
                </a:solidFill>
              </a:rPr>
              <a:t>GSF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92A313F-D226-4046-BB67-BE32A7CFBB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65K </a:t>
            </a:r>
            <a:r>
              <a:rPr lang="en-GB" sz="9600" dirty="0">
                <a:solidFill>
                  <a:schemeClr val="bg1"/>
                </a:solidFill>
              </a:rPr>
              <a:t>GSF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33EDFD-271B-7442-A1C6-E16CCA9AF8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6600" dirty="0">
                <a:solidFill>
                  <a:srgbClr val="25DFC0"/>
                </a:solidFill>
              </a:rPr>
              <a:t>Phase 1</a:t>
            </a:r>
            <a:br>
              <a:rPr lang="en-GB" sz="6600" dirty="0">
                <a:solidFill>
                  <a:srgbClr val="25DFC0"/>
                </a:solidFill>
              </a:rPr>
            </a:br>
            <a:r>
              <a:rPr lang="en-GB" sz="6600" dirty="0">
                <a:solidFill>
                  <a:srgbClr val="25DFC0"/>
                </a:solidFill>
              </a:rPr>
              <a:t>includes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79D8A62-8F10-0F4F-BB4A-1B1F07EA03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>
                <a:solidFill>
                  <a:srgbClr val="25DFC0"/>
                </a:solidFill>
              </a:rPr>
              <a:t>of office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A375E83-3DCB-F648-9FF7-6F451D32C5F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>
                <a:solidFill>
                  <a:srgbClr val="25DFC0"/>
                </a:solidFill>
              </a:rPr>
              <a:t>of retail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7EDF962-5A8B-9D4F-8347-9DF8AB10BE9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>
                <a:solidFill>
                  <a:srgbClr val="25DFC0"/>
                </a:solidFill>
              </a:rPr>
              <a:t>Approximately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4A92844-8E8B-5C46-B1EF-F9F2686F94E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46105" y="8064323"/>
            <a:ext cx="5684878" cy="589390"/>
          </a:xfrm>
        </p:spPr>
        <p:txBody>
          <a:bodyPr/>
          <a:lstStyle/>
          <a:p>
            <a:r>
              <a:rPr lang="en-GB" dirty="0">
                <a:solidFill>
                  <a:srgbClr val="25DFC0"/>
                </a:solidFill>
              </a:rPr>
              <a:t>rental homes including affordable &amp; family units </a:t>
            </a:r>
          </a:p>
        </p:txBody>
      </p:sp>
    </p:spTree>
    <p:extLst>
      <p:ext uri="{BB962C8B-B14F-4D97-AF65-F5344CB8AC3E}">
        <p14:creationId xmlns:p14="http://schemas.microsoft.com/office/powerpoint/2010/main" val="255897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91345-8DCC-4C4B-BFBD-7B7AACC0496D}" type="slidenum">
              <a:rPr lang="en-GB" smtClean="0">
                <a:solidFill>
                  <a:srgbClr val="FFFFFF"/>
                </a:solidFill>
              </a:rPr>
              <a:pPr/>
              <a:t>7</a:t>
            </a:fld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344" y="0"/>
            <a:ext cx="13550900" cy="1016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638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91345-8DCC-4C4B-BFBD-7B7AACC0496D}" type="slidenum">
              <a:rPr lang="en-GB" smtClean="0">
                <a:solidFill>
                  <a:srgbClr val="FFFFFF"/>
                </a:solidFill>
              </a:rPr>
              <a:pPr/>
              <a:t>8</a:t>
            </a:fld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2528"/>
            <a:ext cx="16257588" cy="811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24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4E553B-CF4F-4E71-9087-FA3299834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91345-8DCC-4C4B-BFBD-7B7AACC0496D}" type="slidenum">
              <a:rPr lang="en-GB" smtClean="0"/>
              <a:t>9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07D15F-5A59-4085-B3DD-19CCB0C56A1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982" y="1126435"/>
            <a:ext cx="10164418" cy="75934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36062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4">
      <a:dk1>
        <a:srgbClr val="000000"/>
      </a:dk1>
      <a:lt1>
        <a:srgbClr val="FFFFFF"/>
      </a:lt1>
      <a:dk2>
        <a:srgbClr val="44546A"/>
      </a:dk2>
      <a:lt2>
        <a:srgbClr val="ECEBE7"/>
      </a:lt2>
      <a:accent1>
        <a:srgbClr val="169781"/>
      </a:accent1>
      <a:accent2>
        <a:srgbClr val="2C323C"/>
      </a:accent2>
      <a:accent3>
        <a:srgbClr val="FD8F48"/>
      </a:accent3>
      <a:accent4>
        <a:srgbClr val="AFB1B1"/>
      </a:accent4>
      <a:accent5>
        <a:srgbClr val="C2D0DA"/>
      </a:accent5>
      <a:accent6>
        <a:srgbClr val="46515D"/>
      </a:accent6>
      <a:hlink>
        <a:srgbClr val="000000"/>
      </a:hlink>
      <a:folHlink>
        <a:srgbClr val="000000"/>
      </a:folHlink>
    </a:clrScheme>
    <a:fontScheme name="Mission Rock">
      <a:majorFont>
        <a:latin typeface="Aveny T Bold"/>
        <a:ea typeface=""/>
        <a:cs typeface=""/>
      </a:majorFont>
      <a:minorFont>
        <a:latin typeface="Batterse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Custom 4">
      <a:dk1>
        <a:srgbClr val="000000"/>
      </a:dk1>
      <a:lt1>
        <a:srgbClr val="FFFFFF"/>
      </a:lt1>
      <a:dk2>
        <a:srgbClr val="44546A"/>
      </a:dk2>
      <a:lt2>
        <a:srgbClr val="ECEBE7"/>
      </a:lt2>
      <a:accent1>
        <a:srgbClr val="169781"/>
      </a:accent1>
      <a:accent2>
        <a:srgbClr val="2C323C"/>
      </a:accent2>
      <a:accent3>
        <a:srgbClr val="FD8F48"/>
      </a:accent3>
      <a:accent4>
        <a:srgbClr val="AFB1B1"/>
      </a:accent4>
      <a:accent5>
        <a:srgbClr val="C2D0DA"/>
      </a:accent5>
      <a:accent6>
        <a:srgbClr val="46515D"/>
      </a:accent6>
      <a:hlink>
        <a:srgbClr val="000000"/>
      </a:hlink>
      <a:folHlink>
        <a:srgbClr val="000000"/>
      </a:folHlink>
    </a:clrScheme>
    <a:fontScheme name="Mission Rock">
      <a:majorFont>
        <a:latin typeface="Aveny T Bold"/>
        <a:ea typeface=""/>
        <a:cs typeface=""/>
      </a:majorFont>
      <a:minorFont>
        <a:latin typeface="Batterse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Custom 4">
      <a:dk1>
        <a:srgbClr val="000000"/>
      </a:dk1>
      <a:lt1>
        <a:srgbClr val="FFFFFF"/>
      </a:lt1>
      <a:dk2>
        <a:srgbClr val="44546A"/>
      </a:dk2>
      <a:lt2>
        <a:srgbClr val="ECEBE7"/>
      </a:lt2>
      <a:accent1>
        <a:srgbClr val="169781"/>
      </a:accent1>
      <a:accent2>
        <a:srgbClr val="2C323C"/>
      </a:accent2>
      <a:accent3>
        <a:srgbClr val="FD8F48"/>
      </a:accent3>
      <a:accent4>
        <a:srgbClr val="AFB1B1"/>
      </a:accent4>
      <a:accent5>
        <a:srgbClr val="C2D0DA"/>
      </a:accent5>
      <a:accent6>
        <a:srgbClr val="46515D"/>
      </a:accent6>
      <a:hlink>
        <a:srgbClr val="000000"/>
      </a:hlink>
      <a:folHlink>
        <a:srgbClr val="000000"/>
      </a:folHlink>
    </a:clrScheme>
    <a:fontScheme name="Mission Rock">
      <a:majorFont>
        <a:latin typeface="Aveny T Bold"/>
        <a:ea typeface=""/>
        <a:cs typeface=""/>
      </a:majorFont>
      <a:minorFont>
        <a:latin typeface="Batterse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Custom 4">
      <a:dk1>
        <a:srgbClr val="000000"/>
      </a:dk1>
      <a:lt1>
        <a:srgbClr val="FFFFFF"/>
      </a:lt1>
      <a:dk2>
        <a:srgbClr val="44546A"/>
      </a:dk2>
      <a:lt2>
        <a:srgbClr val="ECEBE7"/>
      </a:lt2>
      <a:accent1>
        <a:srgbClr val="169781"/>
      </a:accent1>
      <a:accent2>
        <a:srgbClr val="2C323C"/>
      </a:accent2>
      <a:accent3>
        <a:srgbClr val="FD8F48"/>
      </a:accent3>
      <a:accent4>
        <a:srgbClr val="AFB1B1"/>
      </a:accent4>
      <a:accent5>
        <a:srgbClr val="C2D0DA"/>
      </a:accent5>
      <a:accent6>
        <a:srgbClr val="46515D"/>
      </a:accent6>
      <a:hlink>
        <a:srgbClr val="000000"/>
      </a:hlink>
      <a:folHlink>
        <a:srgbClr val="000000"/>
      </a:folHlink>
    </a:clrScheme>
    <a:fontScheme name="Mission Rock">
      <a:majorFont>
        <a:latin typeface="Aveny T Bold"/>
        <a:ea typeface=""/>
        <a:cs typeface=""/>
      </a:majorFont>
      <a:minorFont>
        <a:latin typeface="Batterse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16588</TotalTime>
  <Words>103</Words>
  <Application>Microsoft Office PowerPoint</Application>
  <PresentationFormat>Custom</PresentationFormat>
  <Paragraphs>40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Arial</vt:lpstr>
      <vt:lpstr>Aveny T Bold</vt:lpstr>
      <vt:lpstr>Battersea</vt:lpstr>
      <vt:lpstr>Calibri</vt:lpstr>
      <vt:lpstr>Gill Sans</vt:lpstr>
      <vt:lpstr>System Font Regular</vt:lpstr>
      <vt:lpstr>Tw Cen MT</vt:lpstr>
      <vt:lpstr>Tw Cen MT Condensed</vt:lpstr>
      <vt:lpstr>Office Theme</vt:lpstr>
      <vt:lpstr>4_Office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Bjoern Holland</dc:creator>
  <cp:lastModifiedBy>Paez, Mark (PRT)</cp:lastModifiedBy>
  <cp:revision>259</cp:revision>
  <cp:lastPrinted>2019-12-05T18:35:26Z</cp:lastPrinted>
  <dcterms:created xsi:type="dcterms:W3CDTF">2019-02-09T09:29:40Z</dcterms:created>
  <dcterms:modified xsi:type="dcterms:W3CDTF">2019-12-09T21:08:13Z</dcterms:modified>
</cp:coreProperties>
</file>